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1"/>
  </p:notesMasterIdLst>
  <p:handoutMasterIdLst>
    <p:handoutMasterId r:id="rId12"/>
  </p:handoutMasterIdLst>
  <p:sldIdLst>
    <p:sldId id="371" r:id="rId2"/>
    <p:sldId id="1029" r:id="rId3"/>
    <p:sldId id="1030" r:id="rId4"/>
    <p:sldId id="1026" r:id="rId5"/>
    <p:sldId id="1018" r:id="rId6"/>
    <p:sldId id="994" r:id="rId7"/>
    <p:sldId id="1019" r:id="rId8"/>
    <p:sldId id="1020" r:id="rId9"/>
    <p:sldId id="1021" r:id="rId10"/>
  </p:sldIdLst>
  <p:sldSz cx="9144000" cy="6858000" type="screen4x3"/>
  <p:notesSz cx="9167813" cy="6950075"/>
  <p:defaultTextStyle>
    <a:defPPr>
      <a:defRPr lang="en-GB"/>
    </a:defPPr>
    <a:lvl1pPr algn="ctr" rtl="0" eaLnBrk="0" fontAlgn="base" hangingPunct="0">
      <a:spcBef>
        <a:spcPct val="0"/>
      </a:spcBef>
      <a:spcAft>
        <a:spcPct val="0"/>
      </a:spcAft>
      <a:defRPr sz="2400" kern="1200">
        <a:solidFill>
          <a:schemeClr val="bg1"/>
        </a:solidFill>
        <a:latin typeface="Times New Roman"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charset="0"/>
        <a:ea typeface="+mn-ea"/>
        <a:cs typeface="+mn-cs"/>
      </a:defRPr>
    </a:lvl5pPr>
    <a:lvl6pPr marL="2286000" algn="l" defTabSz="914400" rtl="0" eaLnBrk="1" latinLnBrk="0" hangingPunct="1">
      <a:defRPr sz="2400" kern="1200">
        <a:solidFill>
          <a:schemeClr val="bg1"/>
        </a:solidFill>
        <a:latin typeface="Times New Roman" charset="0"/>
        <a:ea typeface="+mn-ea"/>
        <a:cs typeface="+mn-cs"/>
      </a:defRPr>
    </a:lvl6pPr>
    <a:lvl7pPr marL="2743200" algn="l" defTabSz="914400" rtl="0" eaLnBrk="1" latinLnBrk="0" hangingPunct="1">
      <a:defRPr sz="2400" kern="1200">
        <a:solidFill>
          <a:schemeClr val="bg1"/>
        </a:solidFill>
        <a:latin typeface="Times New Roman" charset="0"/>
        <a:ea typeface="+mn-ea"/>
        <a:cs typeface="+mn-cs"/>
      </a:defRPr>
    </a:lvl7pPr>
    <a:lvl8pPr marL="3200400" algn="l" defTabSz="914400" rtl="0" eaLnBrk="1" latinLnBrk="0" hangingPunct="1">
      <a:defRPr sz="2400" kern="1200">
        <a:solidFill>
          <a:schemeClr val="bg1"/>
        </a:solidFill>
        <a:latin typeface="Times New Roman" charset="0"/>
        <a:ea typeface="+mn-ea"/>
        <a:cs typeface="+mn-cs"/>
      </a:defRPr>
    </a:lvl8pPr>
    <a:lvl9pPr marL="3657600" algn="l" defTabSz="914400" rtl="0" eaLnBrk="1" latinLnBrk="0" hangingPunct="1">
      <a:defRPr sz="2400" kern="1200">
        <a:solidFill>
          <a:schemeClr val="bg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00FF"/>
    <a:srgbClr val="99CCFF"/>
    <a:srgbClr val="993300"/>
    <a:srgbClr val="FF0000"/>
    <a:srgbClr val="FFFF00"/>
    <a:srgbClr val="29292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95"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smtClean="0">
                <a:solidFill>
                  <a:schemeClr val="tx1"/>
                </a:solidFill>
              </a:defRPr>
            </a:lvl1pPr>
          </a:lstStyle>
          <a:p>
            <a:pPr>
              <a:defRPr/>
            </a:pPr>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chemeClr val="tx1"/>
                </a:solidFill>
              </a:defRPr>
            </a:lvl1pPr>
          </a:lstStyle>
          <a:p>
            <a:pPr>
              <a:defRPr/>
            </a:pPr>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smtClean="0">
                <a:solidFill>
                  <a:schemeClr val="tx1"/>
                </a:solidFill>
              </a:defRPr>
            </a:lvl1pPr>
          </a:lstStyle>
          <a:p>
            <a:pPr>
              <a:defRPr/>
            </a:pPr>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4B85688B-A27B-4E09-8871-B99A89609802}" type="slidenum">
              <a:rPr lang="en-GB"/>
              <a:pPr>
                <a:defRPr/>
              </a:pPr>
              <a:t>‹#›</a:t>
            </a:fld>
            <a:endParaRPr lang="en-GB"/>
          </a:p>
        </p:txBody>
      </p:sp>
    </p:spTree>
    <p:extLst>
      <p:ext uri="{BB962C8B-B14F-4D97-AF65-F5344CB8AC3E}">
        <p14:creationId xmlns:p14="http://schemas.microsoft.com/office/powerpoint/2010/main" val="4114104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smtClean="0">
                <a:solidFill>
                  <a:schemeClr val="tx1"/>
                </a:solidFill>
              </a:defRPr>
            </a:lvl1pPr>
          </a:lstStyle>
          <a:p>
            <a:pPr>
              <a:defRPr/>
            </a:pPr>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chemeClr val="tx1"/>
                </a:solidFill>
              </a:defRPr>
            </a:lvl1pPr>
          </a:lstStyle>
          <a:p>
            <a:pPr>
              <a:defRPr/>
            </a:pPr>
            <a:endParaRPr lang="en-GB"/>
          </a:p>
        </p:txBody>
      </p:sp>
      <p:sp>
        <p:nvSpPr>
          <p:cNvPr id="12292"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smtClean="0">
                <a:solidFill>
                  <a:schemeClr val="tx1"/>
                </a:solidFill>
              </a:defRPr>
            </a:lvl1pPr>
          </a:lstStyle>
          <a:p>
            <a:pPr>
              <a:defRPr/>
            </a:pPr>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2EBC0E30-FEA5-4540-BFAB-5901442F0C19}" type="slidenum">
              <a:rPr lang="en-GB"/>
              <a:pPr>
                <a:defRPr/>
              </a:pPr>
              <a:t>‹#›</a:t>
            </a:fld>
            <a:endParaRPr lang="en-GB"/>
          </a:p>
        </p:txBody>
      </p:sp>
    </p:spTree>
    <p:extLst>
      <p:ext uri="{BB962C8B-B14F-4D97-AF65-F5344CB8AC3E}">
        <p14:creationId xmlns:p14="http://schemas.microsoft.com/office/powerpoint/2010/main" val="1572191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bg1"/>
                </a:solidFill>
                <a:latin typeface="Times New Roman" charset="0"/>
              </a:defRPr>
            </a:lvl1pPr>
            <a:lvl2pPr marL="742950" indent="-285750">
              <a:defRPr sz="2400">
                <a:solidFill>
                  <a:schemeClr val="bg1"/>
                </a:solidFill>
                <a:latin typeface="Times New Roman" charset="0"/>
              </a:defRPr>
            </a:lvl2pPr>
            <a:lvl3pPr marL="1143000" indent="-228600">
              <a:defRPr sz="2400">
                <a:solidFill>
                  <a:schemeClr val="bg1"/>
                </a:solidFill>
                <a:latin typeface="Times New Roman" charset="0"/>
              </a:defRPr>
            </a:lvl3pPr>
            <a:lvl4pPr marL="1600200" indent="-228600">
              <a:defRPr sz="2400">
                <a:solidFill>
                  <a:schemeClr val="bg1"/>
                </a:solidFill>
                <a:latin typeface="Times New Roman" charset="0"/>
              </a:defRPr>
            </a:lvl4pPr>
            <a:lvl5pPr marL="2057400" indent="-228600">
              <a:defRPr sz="2400">
                <a:solidFill>
                  <a:schemeClr val="bg1"/>
                </a:solidFill>
                <a:latin typeface="Times New Roman" charset="0"/>
              </a:defRPr>
            </a:lvl5pPr>
            <a:lvl6pPr marL="2514600" indent="-228600" algn="ctr" eaLnBrk="0" fontAlgn="base" hangingPunct="0">
              <a:spcBef>
                <a:spcPct val="0"/>
              </a:spcBef>
              <a:spcAft>
                <a:spcPct val="0"/>
              </a:spcAft>
              <a:defRPr sz="2400">
                <a:solidFill>
                  <a:schemeClr val="bg1"/>
                </a:solidFill>
                <a:latin typeface="Times New Roman" charset="0"/>
              </a:defRPr>
            </a:lvl6pPr>
            <a:lvl7pPr marL="2971800" indent="-228600" algn="ctr" eaLnBrk="0" fontAlgn="base" hangingPunct="0">
              <a:spcBef>
                <a:spcPct val="0"/>
              </a:spcBef>
              <a:spcAft>
                <a:spcPct val="0"/>
              </a:spcAft>
              <a:defRPr sz="2400">
                <a:solidFill>
                  <a:schemeClr val="bg1"/>
                </a:solidFill>
                <a:latin typeface="Times New Roman" charset="0"/>
              </a:defRPr>
            </a:lvl7pPr>
            <a:lvl8pPr marL="3429000" indent="-228600" algn="ctr" eaLnBrk="0" fontAlgn="base" hangingPunct="0">
              <a:spcBef>
                <a:spcPct val="0"/>
              </a:spcBef>
              <a:spcAft>
                <a:spcPct val="0"/>
              </a:spcAft>
              <a:defRPr sz="2400">
                <a:solidFill>
                  <a:schemeClr val="bg1"/>
                </a:solidFill>
                <a:latin typeface="Times New Roman" charset="0"/>
              </a:defRPr>
            </a:lvl8pPr>
            <a:lvl9pPr marL="3886200" indent="-228600" algn="ctr" eaLnBrk="0" fontAlgn="base" hangingPunct="0">
              <a:spcBef>
                <a:spcPct val="0"/>
              </a:spcBef>
              <a:spcAft>
                <a:spcPct val="0"/>
              </a:spcAft>
              <a:defRPr sz="2400">
                <a:solidFill>
                  <a:schemeClr val="bg1"/>
                </a:solidFill>
                <a:latin typeface="Times New Roman" charset="0"/>
              </a:defRPr>
            </a:lvl9pPr>
          </a:lstStyle>
          <a:p>
            <a:fld id="{803D83B2-FC6F-4CC6-A0E3-B8C23EB068E5}" type="slidenum">
              <a:rPr lang="en-GB" sz="1200">
                <a:solidFill>
                  <a:schemeClr val="tx1"/>
                </a:solidFill>
              </a:rPr>
              <a:pPr/>
              <a:t>1</a:t>
            </a:fld>
            <a:endParaRPr lang="en-GB" sz="1200">
              <a:solidFill>
                <a:schemeClr val="tx1"/>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CA"/>
          </a:p>
        </p:txBody>
      </p:sp>
      <p:sp>
        <p:nvSpPr>
          <p:cNvPr id="14340" name="Slide Number Placeholder 3"/>
          <p:cNvSpPr>
            <a:spLocks noGrp="1"/>
          </p:cNvSpPr>
          <p:nvPr>
            <p:ph type="sldNum" sz="quarter" idx="5"/>
          </p:nvPr>
        </p:nvSpPr>
        <p:spPr>
          <a:noFill/>
        </p:spPr>
        <p:txBody>
          <a:bodyPr/>
          <a:lstStyle>
            <a:lvl1pPr>
              <a:defRPr sz="2400">
                <a:solidFill>
                  <a:schemeClr val="bg1"/>
                </a:solidFill>
                <a:latin typeface="Times New Roman" charset="0"/>
              </a:defRPr>
            </a:lvl1pPr>
            <a:lvl2pPr marL="742950" indent="-285750">
              <a:defRPr sz="2400">
                <a:solidFill>
                  <a:schemeClr val="bg1"/>
                </a:solidFill>
                <a:latin typeface="Times New Roman" charset="0"/>
              </a:defRPr>
            </a:lvl2pPr>
            <a:lvl3pPr marL="1143000" indent="-228600">
              <a:defRPr sz="2400">
                <a:solidFill>
                  <a:schemeClr val="bg1"/>
                </a:solidFill>
                <a:latin typeface="Times New Roman" charset="0"/>
              </a:defRPr>
            </a:lvl3pPr>
            <a:lvl4pPr marL="1600200" indent="-228600">
              <a:defRPr sz="2400">
                <a:solidFill>
                  <a:schemeClr val="bg1"/>
                </a:solidFill>
                <a:latin typeface="Times New Roman" charset="0"/>
              </a:defRPr>
            </a:lvl4pPr>
            <a:lvl5pPr marL="2057400" indent="-228600">
              <a:defRPr sz="2400">
                <a:solidFill>
                  <a:schemeClr val="bg1"/>
                </a:solidFill>
                <a:latin typeface="Times New Roman" charset="0"/>
              </a:defRPr>
            </a:lvl5pPr>
            <a:lvl6pPr marL="2514600" indent="-228600" algn="ctr" eaLnBrk="0" fontAlgn="base" hangingPunct="0">
              <a:spcBef>
                <a:spcPct val="0"/>
              </a:spcBef>
              <a:spcAft>
                <a:spcPct val="0"/>
              </a:spcAft>
              <a:defRPr sz="2400">
                <a:solidFill>
                  <a:schemeClr val="bg1"/>
                </a:solidFill>
                <a:latin typeface="Times New Roman" charset="0"/>
              </a:defRPr>
            </a:lvl6pPr>
            <a:lvl7pPr marL="2971800" indent="-228600" algn="ctr" eaLnBrk="0" fontAlgn="base" hangingPunct="0">
              <a:spcBef>
                <a:spcPct val="0"/>
              </a:spcBef>
              <a:spcAft>
                <a:spcPct val="0"/>
              </a:spcAft>
              <a:defRPr sz="2400">
                <a:solidFill>
                  <a:schemeClr val="bg1"/>
                </a:solidFill>
                <a:latin typeface="Times New Roman" charset="0"/>
              </a:defRPr>
            </a:lvl7pPr>
            <a:lvl8pPr marL="3429000" indent="-228600" algn="ctr" eaLnBrk="0" fontAlgn="base" hangingPunct="0">
              <a:spcBef>
                <a:spcPct val="0"/>
              </a:spcBef>
              <a:spcAft>
                <a:spcPct val="0"/>
              </a:spcAft>
              <a:defRPr sz="2400">
                <a:solidFill>
                  <a:schemeClr val="bg1"/>
                </a:solidFill>
                <a:latin typeface="Times New Roman" charset="0"/>
              </a:defRPr>
            </a:lvl8pPr>
            <a:lvl9pPr marL="3886200" indent="-228600" algn="ctr" eaLnBrk="0" fontAlgn="base" hangingPunct="0">
              <a:spcBef>
                <a:spcPct val="0"/>
              </a:spcBef>
              <a:spcAft>
                <a:spcPct val="0"/>
              </a:spcAft>
              <a:defRPr sz="2400">
                <a:solidFill>
                  <a:schemeClr val="bg1"/>
                </a:solidFill>
                <a:latin typeface="Times New Roman" charset="0"/>
              </a:defRPr>
            </a:lvl9pPr>
          </a:lstStyle>
          <a:p>
            <a:fld id="{83555297-E04D-4485-A838-81ECE16FD22A}" type="slidenum">
              <a:rPr lang="en-GB" sz="1200">
                <a:solidFill>
                  <a:schemeClr val="tx1"/>
                </a:solidFill>
              </a:rPr>
              <a:pPr/>
              <a:t>2</a:t>
            </a:fld>
            <a:endParaRPr lang="en-GB" sz="120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3</a:t>
            </a:fld>
            <a:endParaRPr lang="en-GB"/>
          </a:p>
        </p:txBody>
      </p:sp>
    </p:spTree>
    <p:extLst>
      <p:ext uri="{BB962C8B-B14F-4D97-AF65-F5344CB8AC3E}">
        <p14:creationId xmlns:p14="http://schemas.microsoft.com/office/powerpoint/2010/main" val="4229415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1AA98F1-5C31-48C3-A4A7-CCE80C3489CE}" type="slidenum">
              <a:rPr lang="en-GB" smtClean="0"/>
              <a:pPr/>
              <a:t>4</a:t>
            </a:fld>
            <a:endParaRPr lang="en-GB"/>
          </a:p>
        </p:txBody>
      </p:sp>
    </p:spTree>
    <p:extLst>
      <p:ext uri="{BB962C8B-B14F-4D97-AF65-F5344CB8AC3E}">
        <p14:creationId xmlns:p14="http://schemas.microsoft.com/office/powerpoint/2010/main" val="251161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endParaRPr lang="en-CA"/>
          </a:p>
        </p:txBody>
      </p:sp>
      <p:sp>
        <p:nvSpPr>
          <p:cNvPr id="15364" name="Slide Number Placeholder 3"/>
          <p:cNvSpPr>
            <a:spLocks noGrp="1"/>
          </p:cNvSpPr>
          <p:nvPr>
            <p:ph type="sldNum" sz="quarter" idx="5"/>
          </p:nvPr>
        </p:nvSpPr>
        <p:spPr>
          <a:noFill/>
        </p:spPr>
        <p:txBody>
          <a:bodyPr/>
          <a:lstStyle>
            <a:lvl1pPr>
              <a:defRPr sz="2400">
                <a:solidFill>
                  <a:schemeClr val="bg1"/>
                </a:solidFill>
                <a:latin typeface="Times New Roman" charset="0"/>
              </a:defRPr>
            </a:lvl1pPr>
            <a:lvl2pPr marL="742950" indent="-285750">
              <a:defRPr sz="2400">
                <a:solidFill>
                  <a:schemeClr val="bg1"/>
                </a:solidFill>
                <a:latin typeface="Times New Roman" charset="0"/>
              </a:defRPr>
            </a:lvl2pPr>
            <a:lvl3pPr marL="1143000" indent="-228600">
              <a:defRPr sz="2400">
                <a:solidFill>
                  <a:schemeClr val="bg1"/>
                </a:solidFill>
                <a:latin typeface="Times New Roman" charset="0"/>
              </a:defRPr>
            </a:lvl3pPr>
            <a:lvl4pPr marL="1600200" indent="-228600">
              <a:defRPr sz="2400">
                <a:solidFill>
                  <a:schemeClr val="bg1"/>
                </a:solidFill>
                <a:latin typeface="Times New Roman" charset="0"/>
              </a:defRPr>
            </a:lvl4pPr>
            <a:lvl5pPr marL="2057400" indent="-228600">
              <a:defRPr sz="2400">
                <a:solidFill>
                  <a:schemeClr val="bg1"/>
                </a:solidFill>
                <a:latin typeface="Times New Roman" charset="0"/>
              </a:defRPr>
            </a:lvl5pPr>
            <a:lvl6pPr marL="2514600" indent="-228600" algn="ctr" eaLnBrk="0" fontAlgn="base" hangingPunct="0">
              <a:spcBef>
                <a:spcPct val="0"/>
              </a:spcBef>
              <a:spcAft>
                <a:spcPct val="0"/>
              </a:spcAft>
              <a:defRPr sz="2400">
                <a:solidFill>
                  <a:schemeClr val="bg1"/>
                </a:solidFill>
                <a:latin typeface="Times New Roman" charset="0"/>
              </a:defRPr>
            </a:lvl6pPr>
            <a:lvl7pPr marL="2971800" indent="-228600" algn="ctr" eaLnBrk="0" fontAlgn="base" hangingPunct="0">
              <a:spcBef>
                <a:spcPct val="0"/>
              </a:spcBef>
              <a:spcAft>
                <a:spcPct val="0"/>
              </a:spcAft>
              <a:defRPr sz="2400">
                <a:solidFill>
                  <a:schemeClr val="bg1"/>
                </a:solidFill>
                <a:latin typeface="Times New Roman" charset="0"/>
              </a:defRPr>
            </a:lvl7pPr>
            <a:lvl8pPr marL="3429000" indent="-228600" algn="ctr" eaLnBrk="0" fontAlgn="base" hangingPunct="0">
              <a:spcBef>
                <a:spcPct val="0"/>
              </a:spcBef>
              <a:spcAft>
                <a:spcPct val="0"/>
              </a:spcAft>
              <a:defRPr sz="2400">
                <a:solidFill>
                  <a:schemeClr val="bg1"/>
                </a:solidFill>
                <a:latin typeface="Times New Roman" charset="0"/>
              </a:defRPr>
            </a:lvl8pPr>
            <a:lvl9pPr marL="3886200" indent="-228600" algn="ctr" eaLnBrk="0" fontAlgn="base" hangingPunct="0">
              <a:spcBef>
                <a:spcPct val="0"/>
              </a:spcBef>
              <a:spcAft>
                <a:spcPct val="0"/>
              </a:spcAft>
              <a:defRPr sz="2400">
                <a:solidFill>
                  <a:schemeClr val="bg1"/>
                </a:solidFill>
                <a:latin typeface="Times New Roman" charset="0"/>
              </a:defRPr>
            </a:lvl9pPr>
          </a:lstStyle>
          <a:p>
            <a:fld id="{7D76962B-9D7F-4838-B451-9A0DB1DB0990}" type="slidenum">
              <a:rPr lang="en-GB" sz="1200">
                <a:solidFill>
                  <a:schemeClr val="tx1"/>
                </a:solidFill>
              </a:rPr>
              <a:pPr/>
              <a:t>5</a:t>
            </a:fld>
            <a:endParaRPr lang="en-GB" sz="120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endParaRPr lang="en-CA"/>
          </a:p>
        </p:txBody>
      </p:sp>
      <p:sp>
        <p:nvSpPr>
          <p:cNvPr id="16388" name="Slide Number Placeholder 3"/>
          <p:cNvSpPr>
            <a:spLocks noGrp="1"/>
          </p:cNvSpPr>
          <p:nvPr>
            <p:ph type="sldNum" sz="quarter" idx="5"/>
          </p:nvPr>
        </p:nvSpPr>
        <p:spPr>
          <a:noFill/>
        </p:spPr>
        <p:txBody>
          <a:bodyPr/>
          <a:lstStyle>
            <a:lvl1pPr>
              <a:defRPr sz="2400">
                <a:solidFill>
                  <a:schemeClr val="bg1"/>
                </a:solidFill>
                <a:latin typeface="Times New Roman" charset="0"/>
              </a:defRPr>
            </a:lvl1pPr>
            <a:lvl2pPr marL="742950" indent="-285750">
              <a:defRPr sz="2400">
                <a:solidFill>
                  <a:schemeClr val="bg1"/>
                </a:solidFill>
                <a:latin typeface="Times New Roman" charset="0"/>
              </a:defRPr>
            </a:lvl2pPr>
            <a:lvl3pPr marL="1143000" indent="-228600">
              <a:defRPr sz="2400">
                <a:solidFill>
                  <a:schemeClr val="bg1"/>
                </a:solidFill>
                <a:latin typeface="Times New Roman" charset="0"/>
              </a:defRPr>
            </a:lvl3pPr>
            <a:lvl4pPr marL="1600200" indent="-228600">
              <a:defRPr sz="2400">
                <a:solidFill>
                  <a:schemeClr val="bg1"/>
                </a:solidFill>
                <a:latin typeface="Times New Roman" charset="0"/>
              </a:defRPr>
            </a:lvl4pPr>
            <a:lvl5pPr marL="2057400" indent="-228600">
              <a:defRPr sz="2400">
                <a:solidFill>
                  <a:schemeClr val="bg1"/>
                </a:solidFill>
                <a:latin typeface="Times New Roman" charset="0"/>
              </a:defRPr>
            </a:lvl5pPr>
            <a:lvl6pPr marL="2514600" indent="-228600" algn="ctr" eaLnBrk="0" fontAlgn="base" hangingPunct="0">
              <a:spcBef>
                <a:spcPct val="0"/>
              </a:spcBef>
              <a:spcAft>
                <a:spcPct val="0"/>
              </a:spcAft>
              <a:defRPr sz="2400">
                <a:solidFill>
                  <a:schemeClr val="bg1"/>
                </a:solidFill>
                <a:latin typeface="Times New Roman" charset="0"/>
              </a:defRPr>
            </a:lvl6pPr>
            <a:lvl7pPr marL="2971800" indent="-228600" algn="ctr" eaLnBrk="0" fontAlgn="base" hangingPunct="0">
              <a:spcBef>
                <a:spcPct val="0"/>
              </a:spcBef>
              <a:spcAft>
                <a:spcPct val="0"/>
              </a:spcAft>
              <a:defRPr sz="2400">
                <a:solidFill>
                  <a:schemeClr val="bg1"/>
                </a:solidFill>
                <a:latin typeface="Times New Roman" charset="0"/>
              </a:defRPr>
            </a:lvl7pPr>
            <a:lvl8pPr marL="3429000" indent="-228600" algn="ctr" eaLnBrk="0" fontAlgn="base" hangingPunct="0">
              <a:spcBef>
                <a:spcPct val="0"/>
              </a:spcBef>
              <a:spcAft>
                <a:spcPct val="0"/>
              </a:spcAft>
              <a:defRPr sz="2400">
                <a:solidFill>
                  <a:schemeClr val="bg1"/>
                </a:solidFill>
                <a:latin typeface="Times New Roman" charset="0"/>
              </a:defRPr>
            </a:lvl8pPr>
            <a:lvl9pPr marL="3886200" indent="-228600" algn="ctr" eaLnBrk="0" fontAlgn="base" hangingPunct="0">
              <a:spcBef>
                <a:spcPct val="0"/>
              </a:spcBef>
              <a:spcAft>
                <a:spcPct val="0"/>
              </a:spcAft>
              <a:defRPr sz="2400">
                <a:solidFill>
                  <a:schemeClr val="bg1"/>
                </a:solidFill>
                <a:latin typeface="Times New Roman" charset="0"/>
              </a:defRPr>
            </a:lvl9pPr>
          </a:lstStyle>
          <a:p>
            <a:fld id="{93B31091-E92C-4EB7-B077-A722D5BCD58E}" type="slidenum">
              <a:rPr lang="en-GB" sz="1200">
                <a:solidFill>
                  <a:schemeClr val="tx1"/>
                </a:solidFill>
              </a:rPr>
              <a:pPr/>
              <a:t>6</a:t>
            </a:fld>
            <a:endParaRPr lang="en-GB" sz="120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CA"/>
          </a:p>
        </p:txBody>
      </p:sp>
      <p:sp>
        <p:nvSpPr>
          <p:cNvPr id="17412" name="Slide Number Placeholder 3"/>
          <p:cNvSpPr>
            <a:spLocks noGrp="1"/>
          </p:cNvSpPr>
          <p:nvPr>
            <p:ph type="sldNum" sz="quarter" idx="5"/>
          </p:nvPr>
        </p:nvSpPr>
        <p:spPr>
          <a:noFill/>
        </p:spPr>
        <p:txBody>
          <a:bodyPr/>
          <a:lstStyle>
            <a:lvl1pPr>
              <a:defRPr sz="2400">
                <a:solidFill>
                  <a:schemeClr val="bg1"/>
                </a:solidFill>
                <a:latin typeface="Times New Roman" charset="0"/>
              </a:defRPr>
            </a:lvl1pPr>
            <a:lvl2pPr marL="742950" indent="-285750">
              <a:defRPr sz="2400">
                <a:solidFill>
                  <a:schemeClr val="bg1"/>
                </a:solidFill>
                <a:latin typeface="Times New Roman" charset="0"/>
              </a:defRPr>
            </a:lvl2pPr>
            <a:lvl3pPr marL="1143000" indent="-228600">
              <a:defRPr sz="2400">
                <a:solidFill>
                  <a:schemeClr val="bg1"/>
                </a:solidFill>
                <a:latin typeface="Times New Roman" charset="0"/>
              </a:defRPr>
            </a:lvl3pPr>
            <a:lvl4pPr marL="1600200" indent="-228600">
              <a:defRPr sz="2400">
                <a:solidFill>
                  <a:schemeClr val="bg1"/>
                </a:solidFill>
                <a:latin typeface="Times New Roman" charset="0"/>
              </a:defRPr>
            </a:lvl4pPr>
            <a:lvl5pPr marL="2057400" indent="-228600">
              <a:defRPr sz="2400">
                <a:solidFill>
                  <a:schemeClr val="bg1"/>
                </a:solidFill>
                <a:latin typeface="Times New Roman" charset="0"/>
              </a:defRPr>
            </a:lvl5pPr>
            <a:lvl6pPr marL="2514600" indent="-228600" algn="ctr" eaLnBrk="0" fontAlgn="base" hangingPunct="0">
              <a:spcBef>
                <a:spcPct val="0"/>
              </a:spcBef>
              <a:spcAft>
                <a:spcPct val="0"/>
              </a:spcAft>
              <a:defRPr sz="2400">
                <a:solidFill>
                  <a:schemeClr val="bg1"/>
                </a:solidFill>
                <a:latin typeface="Times New Roman" charset="0"/>
              </a:defRPr>
            </a:lvl6pPr>
            <a:lvl7pPr marL="2971800" indent="-228600" algn="ctr" eaLnBrk="0" fontAlgn="base" hangingPunct="0">
              <a:spcBef>
                <a:spcPct val="0"/>
              </a:spcBef>
              <a:spcAft>
                <a:spcPct val="0"/>
              </a:spcAft>
              <a:defRPr sz="2400">
                <a:solidFill>
                  <a:schemeClr val="bg1"/>
                </a:solidFill>
                <a:latin typeface="Times New Roman" charset="0"/>
              </a:defRPr>
            </a:lvl7pPr>
            <a:lvl8pPr marL="3429000" indent="-228600" algn="ctr" eaLnBrk="0" fontAlgn="base" hangingPunct="0">
              <a:spcBef>
                <a:spcPct val="0"/>
              </a:spcBef>
              <a:spcAft>
                <a:spcPct val="0"/>
              </a:spcAft>
              <a:defRPr sz="2400">
                <a:solidFill>
                  <a:schemeClr val="bg1"/>
                </a:solidFill>
                <a:latin typeface="Times New Roman" charset="0"/>
              </a:defRPr>
            </a:lvl8pPr>
            <a:lvl9pPr marL="3886200" indent="-228600" algn="ctr" eaLnBrk="0" fontAlgn="base" hangingPunct="0">
              <a:spcBef>
                <a:spcPct val="0"/>
              </a:spcBef>
              <a:spcAft>
                <a:spcPct val="0"/>
              </a:spcAft>
              <a:defRPr sz="2400">
                <a:solidFill>
                  <a:schemeClr val="bg1"/>
                </a:solidFill>
                <a:latin typeface="Times New Roman" charset="0"/>
              </a:defRPr>
            </a:lvl9pPr>
          </a:lstStyle>
          <a:p>
            <a:fld id="{EC2DE764-F949-4B34-9ED2-6C952E17448A}" type="slidenum">
              <a:rPr lang="en-GB" sz="1200">
                <a:solidFill>
                  <a:schemeClr val="tx1"/>
                </a:solidFill>
              </a:rPr>
              <a:pPr/>
              <a:t>7</a:t>
            </a:fld>
            <a:endParaRPr lang="en-GB" sz="120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CA"/>
          </a:p>
        </p:txBody>
      </p:sp>
      <p:sp>
        <p:nvSpPr>
          <p:cNvPr id="18436" name="Slide Number Placeholder 3"/>
          <p:cNvSpPr>
            <a:spLocks noGrp="1"/>
          </p:cNvSpPr>
          <p:nvPr>
            <p:ph type="sldNum" sz="quarter" idx="5"/>
          </p:nvPr>
        </p:nvSpPr>
        <p:spPr>
          <a:noFill/>
        </p:spPr>
        <p:txBody>
          <a:bodyPr/>
          <a:lstStyle>
            <a:lvl1pPr>
              <a:defRPr sz="2400">
                <a:solidFill>
                  <a:schemeClr val="bg1"/>
                </a:solidFill>
                <a:latin typeface="Times New Roman" charset="0"/>
              </a:defRPr>
            </a:lvl1pPr>
            <a:lvl2pPr marL="742950" indent="-285750">
              <a:defRPr sz="2400">
                <a:solidFill>
                  <a:schemeClr val="bg1"/>
                </a:solidFill>
                <a:latin typeface="Times New Roman" charset="0"/>
              </a:defRPr>
            </a:lvl2pPr>
            <a:lvl3pPr marL="1143000" indent="-228600">
              <a:defRPr sz="2400">
                <a:solidFill>
                  <a:schemeClr val="bg1"/>
                </a:solidFill>
                <a:latin typeface="Times New Roman" charset="0"/>
              </a:defRPr>
            </a:lvl3pPr>
            <a:lvl4pPr marL="1600200" indent="-228600">
              <a:defRPr sz="2400">
                <a:solidFill>
                  <a:schemeClr val="bg1"/>
                </a:solidFill>
                <a:latin typeface="Times New Roman" charset="0"/>
              </a:defRPr>
            </a:lvl4pPr>
            <a:lvl5pPr marL="2057400" indent="-228600">
              <a:defRPr sz="2400">
                <a:solidFill>
                  <a:schemeClr val="bg1"/>
                </a:solidFill>
                <a:latin typeface="Times New Roman" charset="0"/>
              </a:defRPr>
            </a:lvl5pPr>
            <a:lvl6pPr marL="2514600" indent="-228600" algn="ctr" eaLnBrk="0" fontAlgn="base" hangingPunct="0">
              <a:spcBef>
                <a:spcPct val="0"/>
              </a:spcBef>
              <a:spcAft>
                <a:spcPct val="0"/>
              </a:spcAft>
              <a:defRPr sz="2400">
                <a:solidFill>
                  <a:schemeClr val="bg1"/>
                </a:solidFill>
                <a:latin typeface="Times New Roman" charset="0"/>
              </a:defRPr>
            </a:lvl6pPr>
            <a:lvl7pPr marL="2971800" indent="-228600" algn="ctr" eaLnBrk="0" fontAlgn="base" hangingPunct="0">
              <a:spcBef>
                <a:spcPct val="0"/>
              </a:spcBef>
              <a:spcAft>
                <a:spcPct val="0"/>
              </a:spcAft>
              <a:defRPr sz="2400">
                <a:solidFill>
                  <a:schemeClr val="bg1"/>
                </a:solidFill>
                <a:latin typeface="Times New Roman" charset="0"/>
              </a:defRPr>
            </a:lvl7pPr>
            <a:lvl8pPr marL="3429000" indent="-228600" algn="ctr" eaLnBrk="0" fontAlgn="base" hangingPunct="0">
              <a:spcBef>
                <a:spcPct val="0"/>
              </a:spcBef>
              <a:spcAft>
                <a:spcPct val="0"/>
              </a:spcAft>
              <a:defRPr sz="2400">
                <a:solidFill>
                  <a:schemeClr val="bg1"/>
                </a:solidFill>
                <a:latin typeface="Times New Roman" charset="0"/>
              </a:defRPr>
            </a:lvl8pPr>
            <a:lvl9pPr marL="3886200" indent="-228600" algn="ctr" eaLnBrk="0" fontAlgn="base" hangingPunct="0">
              <a:spcBef>
                <a:spcPct val="0"/>
              </a:spcBef>
              <a:spcAft>
                <a:spcPct val="0"/>
              </a:spcAft>
              <a:defRPr sz="2400">
                <a:solidFill>
                  <a:schemeClr val="bg1"/>
                </a:solidFill>
                <a:latin typeface="Times New Roman" charset="0"/>
              </a:defRPr>
            </a:lvl9pPr>
          </a:lstStyle>
          <a:p>
            <a:fld id="{20F9FFE9-7E85-4A39-A045-0866A76D40FA}" type="slidenum">
              <a:rPr lang="en-GB" sz="1200">
                <a:solidFill>
                  <a:schemeClr val="tx1"/>
                </a:solidFill>
              </a:rPr>
              <a:pPr/>
              <a:t>8</a:t>
            </a:fld>
            <a:endParaRPr lang="en-GB" sz="120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CA" dirty="0"/>
          </a:p>
        </p:txBody>
      </p:sp>
      <p:sp>
        <p:nvSpPr>
          <p:cNvPr id="19460" name="Slide Number Placeholder 3"/>
          <p:cNvSpPr>
            <a:spLocks noGrp="1"/>
          </p:cNvSpPr>
          <p:nvPr>
            <p:ph type="sldNum" sz="quarter" idx="5"/>
          </p:nvPr>
        </p:nvSpPr>
        <p:spPr>
          <a:noFill/>
        </p:spPr>
        <p:txBody>
          <a:bodyPr/>
          <a:lstStyle>
            <a:lvl1pPr>
              <a:defRPr sz="2400">
                <a:solidFill>
                  <a:schemeClr val="bg1"/>
                </a:solidFill>
                <a:latin typeface="Times New Roman" charset="0"/>
              </a:defRPr>
            </a:lvl1pPr>
            <a:lvl2pPr marL="742950" indent="-285750">
              <a:defRPr sz="2400">
                <a:solidFill>
                  <a:schemeClr val="bg1"/>
                </a:solidFill>
                <a:latin typeface="Times New Roman" charset="0"/>
              </a:defRPr>
            </a:lvl2pPr>
            <a:lvl3pPr marL="1143000" indent="-228600">
              <a:defRPr sz="2400">
                <a:solidFill>
                  <a:schemeClr val="bg1"/>
                </a:solidFill>
                <a:latin typeface="Times New Roman" charset="0"/>
              </a:defRPr>
            </a:lvl3pPr>
            <a:lvl4pPr marL="1600200" indent="-228600">
              <a:defRPr sz="2400">
                <a:solidFill>
                  <a:schemeClr val="bg1"/>
                </a:solidFill>
                <a:latin typeface="Times New Roman" charset="0"/>
              </a:defRPr>
            </a:lvl4pPr>
            <a:lvl5pPr marL="2057400" indent="-228600">
              <a:defRPr sz="2400">
                <a:solidFill>
                  <a:schemeClr val="bg1"/>
                </a:solidFill>
                <a:latin typeface="Times New Roman" charset="0"/>
              </a:defRPr>
            </a:lvl5pPr>
            <a:lvl6pPr marL="2514600" indent="-228600" algn="ctr" eaLnBrk="0" fontAlgn="base" hangingPunct="0">
              <a:spcBef>
                <a:spcPct val="0"/>
              </a:spcBef>
              <a:spcAft>
                <a:spcPct val="0"/>
              </a:spcAft>
              <a:defRPr sz="2400">
                <a:solidFill>
                  <a:schemeClr val="bg1"/>
                </a:solidFill>
                <a:latin typeface="Times New Roman" charset="0"/>
              </a:defRPr>
            </a:lvl6pPr>
            <a:lvl7pPr marL="2971800" indent="-228600" algn="ctr" eaLnBrk="0" fontAlgn="base" hangingPunct="0">
              <a:spcBef>
                <a:spcPct val="0"/>
              </a:spcBef>
              <a:spcAft>
                <a:spcPct val="0"/>
              </a:spcAft>
              <a:defRPr sz="2400">
                <a:solidFill>
                  <a:schemeClr val="bg1"/>
                </a:solidFill>
                <a:latin typeface="Times New Roman" charset="0"/>
              </a:defRPr>
            </a:lvl7pPr>
            <a:lvl8pPr marL="3429000" indent="-228600" algn="ctr" eaLnBrk="0" fontAlgn="base" hangingPunct="0">
              <a:spcBef>
                <a:spcPct val="0"/>
              </a:spcBef>
              <a:spcAft>
                <a:spcPct val="0"/>
              </a:spcAft>
              <a:defRPr sz="2400">
                <a:solidFill>
                  <a:schemeClr val="bg1"/>
                </a:solidFill>
                <a:latin typeface="Times New Roman" charset="0"/>
              </a:defRPr>
            </a:lvl8pPr>
            <a:lvl9pPr marL="3886200" indent="-228600" algn="ctr" eaLnBrk="0" fontAlgn="base" hangingPunct="0">
              <a:spcBef>
                <a:spcPct val="0"/>
              </a:spcBef>
              <a:spcAft>
                <a:spcPct val="0"/>
              </a:spcAft>
              <a:defRPr sz="2400">
                <a:solidFill>
                  <a:schemeClr val="bg1"/>
                </a:solidFill>
                <a:latin typeface="Times New Roman" charset="0"/>
              </a:defRPr>
            </a:lvl9pPr>
          </a:lstStyle>
          <a:p>
            <a:fld id="{5562EF8A-4DB0-492F-9447-8318A7C693A2}" type="slidenum">
              <a:rPr lang="en-GB" sz="1200">
                <a:solidFill>
                  <a:schemeClr val="tx1"/>
                </a:solidFill>
              </a:rPr>
              <a:pPr/>
              <a:t>9</a:t>
            </a:fld>
            <a:endParaRPr lang="en-GB"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281694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415911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39742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32192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63519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3471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95354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983509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832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40982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9442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60936848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81200"/>
            <a:ext cx="7772400" cy="1447800"/>
          </a:xfrm>
        </p:spPr>
        <p:txBody>
          <a:bodyPr/>
          <a:lstStyle/>
          <a:p>
            <a:r>
              <a:rPr lang="en-GB"/>
              <a:t>Catechism</a:t>
            </a:r>
            <a:br>
              <a:rPr lang="en-GB"/>
            </a:br>
            <a:r>
              <a:rPr lang="en-GB"/>
              <a:t>Essentials of Faith </a:t>
            </a:r>
          </a:p>
        </p:txBody>
      </p:sp>
      <p:sp>
        <p:nvSpPr>
          <p:cNvPr id="2051" name="Rectangle 3"/>
          <p:cNvSpPr>
            <a:spLocks noGrp="1" noChangeArrowheads="1"/>
          </p:cNvSpPr>
          <p:nvPr>
            <p:ph type="subTitle" idx="1"/>
          </p:nvPr>
        </p:nvSpPr>
        <p:spPr>
          <a:xfrm>
            <a:off x="1066800" y="3886200"/>
            <a:ext cx="7086600" cy="1752600"/>
          </a:xfrm>
        </p:spPr>
        <p:txBody>
          <a:bodyPr/>
          <a:lstStyle/>
          <a:p>
            <a:endParaRPr lang="en-GB" dirty="0"/>
          </a:p>
          <a:p>
            <a:r>
              <a:rPr lang="en-GB" dirty="0"/>
              <a:t>Lesson 9</a:t>
            </a:r>
          </a:p>
          <a:p>
            <a:r>
              <a:rPr lang="en-GB" dirty="0"/>
              <a:t>The Holy Spirit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CA"/>
              <a:t>Hymn 50:1</a:t>
            </a:r>
          </a:p>
        </p:txBody>
      </p:sp>
      <p:sp>
        <p:nvSpPr>
          <p:cNvPr id="3075" name="Content Placeholder 2"/>
          <p:cNvSpPr>
            <a:spLocks noGrp="1"/>
          </p:cNvSpPr>
          <p:nvPr>
            <p:ph idx="1"/>
          </p:nvPr>
        </p:nvSpPr>
        <p:spPr>
          <a:xfrm>
            <a:off x="1692275" y="1219200"/>
            <a:ext cx="7451725" cy="5638800"/>
          </a:xfrm>
        </p:spPr>
        <p:txBody>
          <a:bodyPr/>
          <a:lstStyle/>
          <a:p>
            <a:pPr marL="0" indent="0">
              <a:buFontTx/>
              <a:buNone/>
            </a:pPr>
            <a:r>
              <a:rPr lang="en-CA" dirty="0"/>
              <a:t>The Spirit came, as promised, </a:t>
            </a:r>
          </a:p>
          <a:p>
            <a:pPr marL="0" indent="0">
              <a:buFontTx/>
              <a:buNone/>
            </a:pPr>
            <a:r>
              <a:rPr lang="en-CA" dirty="0"/>
              <a:t>	in God’s appointed hour</a:t>
            </a:r>
          </a:p>
          <a:p>
            <a:pPr marL="0" indent="0">
              <a:buFontTx/>
              <a:buNone/>
            </a:pPr>
            <a:r>
              <a:rPr lang="en-CA" dirty="0"/>
              <a:t>And now to each believer, </a:t>
            </a:r>
          </a:p>
          <a:p>
            <a:pPr marL="0" indent="0">
              <a:buFontTx/>
              <a:buNone/>
            </a:pPr>
            <a:r>
              <a:rPr lang="en-CA" dirty="0"/>
              <a:t>	He comes in love and power.</a:t>
            </a:r>
          </a:p>
          <a:p>
            <a:pPr marL="0" indent="0">
              <a:buFontTx/>
              <a:buNone/>
            </a:pPr>
            <a:r>
              <a:rPr lang="en-CA" dirty="0"/>
              <a:t>And by His Holy Spirit, </a:t>
            </a:r>
          </a:p>
          <a:p>
            <a:pPr marL="0" indent="0">
              <a:buFontTx/>
              <a:buNone/>
            </a:pPr>
            <a:r>
              <a:rPr lang="en-CA" dirty="0"/>
              <a:t>	God seals us as His own,</a:t>
            </a:r>
          </a:p>
          <a:p>
            <a:pPr marL="0" indent="0">
              <a:buFontTx/>
              <a:buNone/>
            </a:pPr>
            <a:r>
              <a:rPr lang="en-CA" dirty="0"/>
              <a:t>And through the Son and Spirit </a:t>
            </a:r>
          </a:p>
          <a:p>
            <a:pPr marL="0" indent="0">
              <a:buFontTx/>
              <a:buNone/>
            </a:pPr>
            <a:r>
              <a:rPr lang="en-CA" dirty="0"/>
              <a:t>	makes access to His throne.</a:t>
            </a:r>
          </a:p>
          <a:p>
            <a:pPr marL="0" indent="0">
              <a:buFontTx/>
              <a:buNone/>
            </a:pPr>
            <a:endParaRPr lang="en-CA" dirty="0"/>
          </a:p>
          <a:p>
            <a:pPr marL="0" indent="0" algn="r">
              <a:buFontTx/>
              <a:buNone/>
            </a:pPr>
            <a:r>
              <a:rPr lang="en-CA" dirty="0"/>
              <a:t>CCLI: 11344914 (WH)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Canons of Dort II.8</a:t>
            </a:r>
            <a:endParaRPr lang="en-CA" dirty="0"/>
          </a:p>
        </p:txBody>
      </p:sp>
      <p:sp>
        <p:nvSpPr>
          <p:cNvPr id="3" name="Content Placeholder 2"/>
          <p:cNvSpPr>
            <a:spLocks noGrp="1"/>
          </p:cNvSpPr>
          <p:nvPr>
            <p:ph idx="1"/>
          </p:nvPr>
        </p:nvSpPr>
        <p:spPr/>
        <p:txBody>
          <a:bodyPr/>
          <a:lstStyle/>
          <a:p>
            <a:r>
              <a:rPr lang="en-CA" dirty="0"/>
              <a:t>God chose (elected) those who are to live eternally with Him.</a:t>
            </a:r>
          </a:p>
          <a:p>
            <a:r>
              <a:rPr lang="en-CA" dirty="0"/>
              <a:t>God further willed</a:t>
            </a:r>
          </a:p>
          <a:p>
            <a:pPr lvl="1"/>
            <a:r>
              <a:rPr lang="en-CA" dirty="0"/>
              <a:t>That Christ should save all the elect</a:t>
            </a:r>
          </a:p>
          <a:p>
            <a:pPr lvl="1"/>
            <a:r>
              <a:rPr lang="en-CA" dirty="0"/>
              <a:t>That Christ should give the elect faith</a:t>
            </a:r>
          </a:p>
          <a:p>
            <a:pPr lvl="1"/>
            <a:r>
              <a:rPr lang="en-CA" dirty="0"/>
              <a:t>That Christ should cleanse the elect from sin</a:t>
            </a:r>
          </a:p>
          <a:p>
            <a:pPr lvl="1"/>
            <a:r>
              <a:rPr lang="en-CA" dirty="0"/>
              <a:t>That Christ should preserve the elect through life</a:t>
            </a:r>
          </a:p>
          <a:p>
            <a:pPr lvl="1"/>
            <a:r>
              <a:rPr lang="en-CA" dirty="0"/>
              <a:t>That Christ should present the elect to Himself as perfect</a:t>
            </a:r>
          </a:p>
        </p:txBody>
      </p:sp>
    </p:spTree>
    <p:extLst>
      <p:ext uri="{BB962C8B-B14F-4D97-AF65-F5344CB8AC3E}">
        <p14:creationId xmlns:p14="http://schemas.microsoft.com/office/powerpoint/2010/main" val="1845888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 whom did Christ die?</a:t>
            </a:r>
          </a:p>
        </p:txBody>
      </p:sp>
      <p:sp>
        <p:nvSpPr>
          <p:cNvPr id="3" name="Content Placeholder 2"/>
          <p:cNvSpPr>
            <a:spLocks noGrp="1"/>
          </p:cNvSpPr>
          <p:nvPr>
            <p:ph idx="1"/>
          </p:nvPr>
        </p:nvSpPr>
        <p:spPr/>
        <p:txBody>
          <a:bodyPr/>
          <a:lstStyle/>
          <a:p>
            <a:pPr marL="0" indent="0">
              <a:buNone/>
            </a:pPr>
            <a:r>
              <a:rPr lang="en-CA" dirty="0"/>
              <a:t>Many Scripture texts say </a:t>
            </a:r>
            <a:r>
              <a:rPr lang="en-CA" dirty="0">
                <a:solidFill>
                  <a:srgbClr val="00FF00"/>
                </a:solidFill>
              </a:rPr>
              <a:t>God saves “all” or wants to save “all”. In many of these passages “all” doesn’t mean “every single person” but “all types of people”. No one is excluded on the basis of gender, sexual orientation, ethnicity, social standing, or whatever.</a:t>
            </a:r>
          </a:p>
          <a:p>
            <a:pPr marL="0" indent="0">
              <a:buNone/>
            </a:pPr>
            <a:endParaRPr lang="en-CA" dirty="0"/>
          </a:p>
        </p:txBody>
      </p:sp>
      <p:pic>
        <p:nvPicPr>
          <p:cNvPr id="1026" name="Picture 2" descr="http://1.bp.blogspot.com/_wfZyB5I6j6Y/S2yPNlpgIXI/AAAAAAAABF4/Hf-axKvGxlc/s400/multiculturalism.WKT013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717032"/>
            <a:ext cx="2667000" cy="2743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733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t>The Holy Spirit</a:t>
            </a:r>
          </a:p>
        </p:txBody>
      </p:sp>
      <p:sp>
        <p:nvSpPr>
          <p:cNvPr id="4099" name="Rectangle 3"/>
          <p:cNvSpPr>
            <a:spLocks noGrp="1" noChangeArrowheads="1"/>
          </p:cNvSpPr>
          <p:nvPr>
            <p:ph idx="1"/>
          </p:nvPr>
        </p:nvSpPr>
        <p:spPr/>
        <p:txBody>
          <a:bodyPr/>
          <a:lstStyle/>
          <a:p>
            <a:pPr>
              <a:buFontTx/>
              <a:buNone/>
            </a:pPr>
            <a:r>
              <a:rPr lang="en-GB" dirty="0"/>
              <a:t>Of the Persons of the Trinity, the Holy Spirit is probably the most obscure.</a:t>
            </a:r>
          </a:p>
          <a:p>
            <a:pPr>
              <a:buFontTx/>
              <a:buNone/>
            </a:pPr>
            <a:endParaRPr lang="en-GB" dirty="0"/>
          </a:p>
          <a:p>
            <a:pPr>
              <a:buFontTx/>
              <a:buNone/>
            </a:pPr>
            <a:r>
              <a:rPr lang="en-GB" dirty="0"/>
              <a:t>Ontologically He is co-equal with the Father and the Son.</a:t>
            </a:r>
          </a:p>
          <a:p>
            <a:pPr>
              <a:buFontTx/>
              <a:buNone/>
            </a:pPr>
            <a:r>
              <a:rPr lang="en-GB" dirty="0"/>
              <a:t>Economically He is subordinate to the Father and the Son.</a:t>
            </a:r>
          </a:p>
          <a:p>
            <a:pPr>
              <a:buFontTx/>
              <a:buNone/>
            </a:pPr>
            <a:r>
              <a:rPr lang="en-GB" dirty="0"/>
              <a:t>	Within the Trinity, the Spirit is </a:t>
            </a:r>
            <a:br>
              <a:rPr lang="en-GB" dirty="0"/>
            </a:br>
            <a:r>
              <a:rPr lang="en-GB" dirty="0"/>
              <a:t>the ‘labourer’, He does the ‘trades’.</a:t>
            </a:r>
          </a:p>
        </p:txBody>
      </p:sp>
      <p:pic>
        <p:nvPicPr>
          <p:cNvPr id="4" name="Picture 10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4267200"/>
            <a:ext cx="2330152" cy="233015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The Spirit at work</a:t>
            </a:r>
          </a:p>
        </p:txBody>
      </p:sp>
      <p:sp>
        <p:nvSpPr>
          <p:cNvPr id="5123" name="Rectangle 3"/>
          <p:cNvSpPr>
            <a:spLocks noGrp="1" noChangeArrowheads="1"/>
          </p:cNvSpPr>
          <p:nvPr>
            <p:ph idx="1"/>
          </p:nvPr>
        </p:nvSpPr>
        <p:spPr/>
        <p:txBody>
          <a:bodyPr/>
          <a:lstStyle/>
          <a:p>
            <a:pPr>
              <a:buFontTx/>
              <a:buNone/>
            </a:pPr>
            <a:endParaRPr lang="en-GB" dirty="0"/>
          </a:p>
          <a:p>
            <a:pPr>
              <a:buFontTx/>
              <a:buNone/>
            </a:pPr>
            <a:r>
              <a:rPr lang="en-GB" dirty="0"/>
              <a:t>Answer question 1 on the worksheet.</a:t>
            </a:r>
          </a:p>
          <a:p>
            <a:pPr>
              <a:buFontTx/>
              <a:buNone/>
            </a:pPr>
            <a:endParaRPr lang="en-GB" dirty="0"/>
          </a:p>
          <a:p>
            <a:pPr>
              <a:buFontTx/>
              <a:buNone/>
            </a:pPr>
            <a:r>
              <a:rPr lang="en-GB" dirty="0"/>
              <a:t>Next we read together BC article 11, LD 20 and CoD III/IV art 6 &amp; 10-13</a:t>
            </a:r>
          </a:p>
          <a:p>
            <a:pPr>
              <a:buFontTx/>
              <a:buNone/>
            </a:pPr>
            <a:endParaRPr lang="en-GB" dirty="0"/>
          </a:p>
          <a:p>
            <a:pPr>
              <a:buFontTx/>
              <a:buNone/>
            </a:pPr>
            <a:r>
              <a:rPr lang="en-GB" dirty="0"/>
              <a:t>Then we’ll look at </a:t>
            </a:r>
            <a:r>
              <a:rPr lang="en-GB"/>
              <a:t>the remaining questions </a:t>
            </a:r>
            <a:r>
              <a:rPr lang="en-GB" dirty="0"/>
              <a:t>on the worksheet.</a:t>
            </a:r>
          </a:p>
          <a:p>
            <a:pPr>
              <a:buFontTx/>
              <a:buNone/>
            </a:pPr>
            <a:endParaRPr lang="en-GB" dirty="0"/>
          </a:p>
        </p:txBody>
      </p:sp>
      <p:pic>
        <p:nvPicPr>
          <p:cNvPr id="5124" name="Picture 4" descr="C:\Documents and Settings\Karlo Janssen\Mijn documenten\Downloads\Dit Koningskind\kidsmoment.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954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t>Power or Person?</a:t>
            </a:r>
          </a:p>
        </p:txBody>
      </p:sp>
      <p:sp>
        <p:nvSpPr>
          <p:cNvPr id="6147" name="Rectangle 3"/>
          <p:cNvSpPr>
            <a:spLocks noGrp="1" noChangeArrowheads="1"/>
          </p:cNvSpPr>
          <p:nvPr>
            <p:ph idx="1"/>
          </p:nvPr>
        </p:nvSpPr>
        <p:spPr/>
        <p:txBody>
          <a:bodyPr/>
          <a:lstStyle/>
          <a:p>
            <a:pPr>
              <a:buFontTx/>
              <a:buNone/>
            </a:pPr>
            <a:r>
              <a:rPr lang="en-GB" dirty="0"/>
              <a:t>Those who deny the Trinity will argue </a:t>
            </a:r>
            <a:r>
              <a:rPr lang="en-GB" dirty="0">
                <a:solidFill>
                  <a:srgbClr val="00FF00"/>
                </a:solidFill>
              </a:rPr>
              <a:t>the Spirit of God is simply the power or energy of God.</a:t>
            </a:r>
          </a:p>
          <a:p>
            <a:pPr>
              <a:buFontTx/>
              <a:buNone/>
            </a:pPr>
            <a:r>
              <a:rPr lang="en-GB" dirty="0"/>
              <a:t>However, Scripture teaches </a:t>
            </a:r>
            <a:r>
              <a:rPr lang="en-GB" dirty="0">
                <a:solidFill>
                  <a:srgbClr val="00FF00"/>
                </a:solidFill>
              </a:rPr>
              <a:t>the Spirit is a Person.</a:t>
            </a:r>
          </a:p>
          <a:p>
            <a:pPr>
              <a:buFontTx/>
              <a:buNone/>
            </a:pPr>
            <a:r>
              <a:rPr lang="en-GB" dirty="0">
                <a:solidFill>
                  <a:srgbClr val="00FF00"/>
                </a:solidFill>
              </a:rPr>
              <a:t>	1. The Spirit has emotions.</a:t>
            </a:r>
            <a:endParaRPr lang="en-GB" dirty="0"/>
          </a:p>
          <a:p>
            <a:pPr lvl="1">
              <a:buFontTx/>
              <a:buNone/>
            </a:pPr>
            <a:r>
              <a:rPr lang="en-GB" dirty="0"/>
              <a:t>Isaiah 61:3: Yet they grieved His Holy Spirit</a:t>
            </a:r>
          </a:p>
          <a:p>
            <a:pPr lvl="1">
              <a:buFontTx/>
              <a:buNone/>
            </a:pPr>
            <a:r>
              <a:rPr lang="en-GB" dirty="0"/>
              <a:t>Ephesians 4:30: do not grieve the Holy Spirit of God</a:t>
            </a:r>
          </a:p>
          <a:p>
            <a:pPr>
              <a:buFontTx/>
              <a:buNone/>
            </a:pPr>
            <a:r>
              <a:rPr lang="en-GB" dirty="0"/>
              <a:t>	</a:t>
            </a:r>
            <a:r>
              <a:rPr lang="en-GB" dirty="0">
                <a:solidFill>
                  <a:srgbClr val="00FF00"/>
                </a:solidFill>
              </a:rPr>
              <a:t>2. The Spirit is grammatically an ‘it’ in the Greek language, but in the Bible we’ll often read ‘He’. </a:t>
            </a:r>
          </a:p>
          <a:p>
            <a:pPr>
              <a:buFontTx/>
              <a:buNone/>
            </a:pPr>
            <a:r>
              <a:rPr lang="en-GB" dirty="0">
                <a:solidFill>
                  <a:srgbClr val="00FF00"/>
                </a:solidFill>
              </a:rPr>
              <a:t>	3. He has the same task as the Son of God.</a:t>
            </a:r>
          </a:p>
          <a:p>
            <a:pPr lvl="1">
              <a:buFontTx/>
              <a:buNone/>
            </a:pPr>
            <a:r>
              <a:rPr lang="en-GB" dirty="0"/>
              <a:t>John 14:16-17: The Father will give you another Helper – even the Spirit of truth.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a:solidFill>
                  <a:srgbClr val="FF0000"/>
                </a:solidFill>
              </a:rPr>
              <a:t>!!!</a:t>
            </a:r>
            <a:r>
              <a:rPr lang="en-GB" dirty="0">
                <a:solidFill>
                  <a:srgbClr val="FFFF00"/>
                </a:solidFill>
              </a:rPr>
              <a:t> The Work of the Spirit </a:t>
            </a:r>
            <a:r>
              <a:rPr lang="en-GB" dirty="0">
                <a:solidFill>
                  <a:srgbClr val="FF0000"/>
                </a:solidFill>
              </a:rPr>
              <a:t>!!!</a:t>
            </a:r>
          </a:p>
        </p:txBody>
      </p:sp>
      <p:sp>
        <p:nvSpPr>
          <p:cNvPr id="7171" name="Rectangle 3"/>
          <p:cNvSpPr>
            <a:spLocks noGrp="1" noChangeArrowheads="1"/>
          </p:cNvSpPr>
          <p:nvPr>
            <p:ph idx="1"/>
          </p:nvPr>
        </p:nvSpPr>
        <p:spPr>
          <a:xfrm>
            <a:off x="0" y="1219200"/>
            <a:ext cx="7620000" cy="5638800"/>
          </a:xfrm>
        </p:spPr>
        <p:txBody>
          <a:bodyPr/>
          <a:lstStyle/>
          <a:p>
            <a:pPr>
              <a:buFontTx/>
              <a:buNone/>
            </a:pPr>
            <a:r>
              <a:rPr lang="en-GB" dirty="0"/>
              <a:t>The Spirit has </a:t>
            </a:r>
            <a:r>
              <a:rPr lang="en-GB" dirty="0">
                <a:solidFill>
                  <a:srgbClr val="00FF00"/>
                </a:solidFill>
              </a:rPr>
              <a:t>three </a:t>
            </a:r>
            <a:r>
              <a:rPr lang="en-GB" dirty="0"/>
              <a:t>duties:</a:t>
            </a:r>
          </a:p>
          <a:p>
            <a:pPr>
              <a:buFontTx/>
              <a:buNone/>
            </a:pPr>
            <a:r>
              <a:rPr lang="en-GB" dirty="0">
                <a:solidFill>
                  <a:srgbClr val="00FF00"/>
                </a:solidFill>
              </a:rPr>
              <a:t>	1. He gives life and existence to all things</a:t>
            </a:r>
          </a:p>
          <a:p>
            <a:pPr lvl="1">
              <a:buFontTx/>
              <a:buNone/>
            </a:pPr>
            <a:r>
              <a:rPr lang="en-GB" dirty="0"/>
              <a:t>Psalm 104:30: “When you send your Spirit, they are created”</a:t>
            </a:r>
          </a:p>
          <a:p>
            <a:pPr>
              <a:buFontTx/>
              <a:buNone/>
            </a:pPr>
            <a:r>
              <a:rPr lang="en-GB" dirty="0"/>
              <a:t>	</a:t>
            </a:r>
            <a:r>
              <a:rPr lang="en-GB" dirty="0">
                <a:solidFill>
                  <a:srgbClr val="00FF00"/>
                </a:solidFill>
              </a:rPr>
              <a:t>2. He communicates the truths of God and existence</a:t>
            </a:r>
            <a:endParaRPr lang="en-GB" dirty="0"/>
          </a:p>
          <a:p>
            <a:pPr lvl="1">
              <a:buFontTx/>
              <a:buNone/>
            </a:pPr>
            <a:r>
              <a:rPr lang="en-GB" dirty="0"/>
              <a:t>2 Peter 1:21: “Men spoke from God as they were carried along by the Holy Spirit”</a:t>
            </a:r>
          </a:p>
          <a:p>
            <a:pPr>
              <a:buFontTx/>
              <a:buNone/>
            </a:pPr>
            <a:r>
              <a:rPr lang="en-GB" dirty="0">
                <a:solidFill>
                  <a:srgbClr val="00FF00"/>
                </a:solidFill>
              </a:rPr>
              <a:t>	3. He makes men serve God, granting faith and good works</a:t>
            </a:r>
            <a:endParaRPr lang="en-GB" dirty="0"/>
          </a:p>
          <a:p>
            <a:pPr lvl="1">
              <a:buFontTx/>
              <a:buNone/>
            </a:pPr>
            <a:r>
              <a:rPr lang="en-GB" dirty="0"/>
              <a:t>1 Corinthians 12:3: “No one can say ‘Jesus is Lord’ except by the Holy Spirit</a:t>
            </a:r>
          </a:p>
        </p:txBody>
      </p:sp>
      <p:pic>
        <p:nvPicPr>
          <p:cNvPr id="717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371600"/>
            <a:ext cx="1676400" cy="1676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67600" y="3721100"/>
            <a:ext cx="1676400" cy="9048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5029200"/>
            <a:ext cx="1103313" cy="16541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8CB1386">
            <a:hlinkClick r:id="" action="ppaction://media"/>
            <a:extLst>
              <a:ext uri="{FF2B5EF4-FFF2-40B4-BE49-F238E27FC236}">
                <a16:creationId xmlns:a16="http://schemas.microsoft.com/office/drawing/2014/main" id="{F5A71052-EEF8-4125-899D-2890CCB1AFFD}"/>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813620" y="1259839"/>
            <a:ext cx="609600" cy="609600"/>
          </a:xfrm>
          <a:prstGeom prst="rect">
            <a:avLst/>
          </a:prstGeom>
        </p:spPr>
      </p:pic>
      <p:sp>
        <p:nvSpPr>
          <p:cNvPr id="8194" name="Rectangle 2"/>
          <p:cNvSpPr>
            <a:spLocks noGrp="1" noChangeArrowheads="1"/>
          </p:cNvSpPr>
          <p:nvPr>
            <p:ph type="title"/>
          </p:nvPr>
        </p:nvSpPr>
        <p:spPr/>
        <p:txBody>
          <a:bodyPr/>
          <a:lstStyle/>
          <a:p>
            <a:r>
              <a:rPr lang="en-GB"/>
              <a:t>Pentecost</a:t>
            </a:r>
          </a:p>
        </p:txBody>
      </p:sp>
      <p:pic>
        <p:nvPicPr>
          <p:cNvPr id="8195" name="Picture 8" descr="G:\Backup - juni 2009\Catechism\Pictures\Vragi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038600"/>
            <a:ext cx="2514600"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1600200"/>
            <a:ext cx="5168900" cy="42989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4"/>
          <p:cNvSpPr>
            <a:spLocks noChangeArrowheads="1"/>
          </p:cNvSpPr>
          <p:nvPr/>
        </p:nvSpPr>
        <p:spPr bwMode="auto">
          <a:xfrm>
            <a:off x="251520" y="141958"/>
            <a:ext cx="3124200" cy="2207240"/>
          </a:xfrm>
          <a:prstGeom prst="wedgeEllipseCallout">
            <a:avLst>
              <a:gd name="adj1" fmla="val -8111"/>
              <a:gd name="adj2" fmla="val 178769"/>
            </a:avLst>
          </a:prstGeom>
          <a:solidFill>
            <a:schemeClr val="tx1"/>
          </a:solidFill>
          <a:ln w="2540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dirty="0">
                <a:latin typeface="Comic Sans MS" pitchFamily="66" charset="0"/>
              </a:rPr>
              <a:t>What does it mean that the Spirit came at Pentecost?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70"/>
                                  </p:iterate>
                                  <p:childTnLst>
                                    <p:set>
                                      <p:cBhvr>
                                        <p:cTn id="6" dur="1" fill="hold">
                                          <p:stCondLst>
                                            <p:cond delay="0"/>
                                          </p:stCondLst>
                                        </p:cTn>
                                        <p:tgtEl>
                                          <p:spTgt spid="6"/>
                                        </p:tgtEl>
                                        <p:attrNameLst>
                                          <p:attrName>style.visibility</p:attrName>
                                        </p:attrNameLst>
                                      </p:cBhvr>
                                      <p:to>
                                        <p:strVal val="visible"/>
                                      </p:to>
                                    </p:set>
                                  </p:childTnLst>
                                </p:cTn>
                              </p:par>
                              <p:par>
                                <p:cTn id="7" presetID="1" presetClass="mediacall" presetSubtype="0" fill="hold" nodeType="withEffect">
                                  <p:stCondLst>
                                    <p:cond delay="0"/>
                                  </p:stCondLst>
                                  <p:childTnLst>
                                    <p:cmd type="call" cmd="playFrom(0.0)">
                                      <p:cBhvr>
                                        <p:cTn id="8" dur="3373"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9" fill="hold" display="0">
                  <p:stCondLst>
                    <p:cond delay="indefinite"/>
                  </p:stCondLst>
                  <p:endCondLst>
                    <p:cond evt="onStopAudio" delay="0">
                      <p:tgtEl>
                        <p:sldTgt/>
                      </p:tgtEl>
                    </p:cond>
                  </p:endCondLst>
                </p:cTn>
                <p:tgtEl>
                  <p:spTgt spid="2"/>
                </p:tgtEl>
              </p:cMediaNode>
            </p:audio>
          </p:childTnLst>
        </p:cTn>
      </p:par>
    </p:tnLst>
    <p:bldLst>
      <p:bldP spid="6" grpId="0" animBg="1"/>
    </p:bldLst>
  </p:timing>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11661</TotalTime>
  <Words>541</Words>
  <Application>Microsoft Office PowerPoint</Application>
  <PresentationFormat>On-screen Show (4:3)</PresentationFormat>
  <Paragraphs>66</Paragraphs>
  <Slides>9</Slides>
  <Notes>9</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1_Office Theme</vt:lpstr>
      <vt:lpstr>Catechism Essentials of Faith </vt:lpstr>
      <vt:lpstr>Hymn 50:1</vt:lpstr>
      <vt:lpstr>Canons of Dort II.8</vt:lpstr>
      <vt:lpstr>For whom did Christ die?</vt:lpstr>
      <vt:lpstr>The Holy Spirit</vt:lpstr>
      <vt:lpstr>The Spirit at work</vt:lpstr>
      <vt:lpstr>Power or Person?</vt:lpstr>
      <vt:lpstr>!!! The Work of the Spirit !!!</vt:lpstr>
      <vt:lpstr>Pentecost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261</cp:revision>
  <cp:lastPrinted>2012-10-30T22:03:43Z</cp:lastPrinted>
  <dcterms:created xsi:type="dcterms:W3CDTF">2008-08-14T09:20:46Z</dcterms:created>
  <dcterms:modified xsi:type="dcterms:W3CDTF">2023-11-07T03:03:54Z</dcterms:modified>
</cp:coreProperties>
</file>