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8"/>
  </p:notesMasterIdLst>
  <p:handoutMasterIdLst>
    <p:handoutMasterId r:id="rId19"/>
  </p:handoutMasterIdLst>
  <p:sldIdLst>
    <p:sldId id="873" r:id="rId2"/>
    <p:sldId id="874" r:id="rId3"/>
    <p:sldId id="860" r:id="rId4"/>
    <p:sldId id="875" r:id="rId5"/>
    <p:sldId id="862" r:id="rId6"/>
    <p:sldId id="876" r:id="rId7"/>
    <p:sldId id="865" r:id="rId8"/>
    <p:sldId id="849" r:id="rId9"/>
    <p:sldId id="881" r:id="rId10"/>
    <p:sldId id="877" r:id="rId11"/>
    <p:sldId id="880" r:id="rId12"/>
    <p:sldId id="868" r:id="rId13"/>
    <p:sldId id="869" r:id="rId14"/>
    <p:sldId id="878" r:id="rId15"/>
    <p:sldId id="879" r:id="rId16"/>
    <p:sldId id="872" r:id="rId17"/>
  </p:sldIdLst>
  <p:sldSz cx="9144000" cy="6858000" type="screen4x3"/>
  <p:notesSz cx="6950075" cy="9167813"/>
  <p:defaultTextStyle>
    <a:defPPr>
      <a:defRPr lang="en-GB"/>
    </a:defPPr>
    <a:lvl1pPr algn="ctr"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7">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CCFF"/>
    <a:srgbClr val="FF0000"/>
    <a:srgbClr val="00FF00"/>
    <a:srgbClr val="6600FF"/>
    <a:srgbClr val="993300"/>
    <a:srgbClr val="292929"/>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16" y="30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p:cViewPr varScale="1">
        <p:scale>
          <a:sx n="56" d="100"/>
          <a:sy n="56" d="100"/>
        </p:scale>
        <p:origin x="-1650" y="-84"/>
      </p:cViewPr>
      <p:guideLst>
        <p:guide orient="horz" pos="2887"/>
        <p:guide pos="218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38475"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0531" name="Rectangle 3"/>
          <p:cNvSpPr>
            <a:spLocks noGrp="1" noChangeArrowheads="1"/>
          </p:cNvSpPr>
          <p:nvPr>
            <p:ph type="dt" sz="quarter" idx="1"/>
          </p:nvPr>
        </p:nvSpPr>
        <p:spPr bwMode="auto">
          <a:xfrm>
            <a:off x="3970338" y="0"/>
            <a:ext cx="2960687"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0532" name="Rectangle 4"/>
          <p:cNvSpPr>
            <a:spLocks noGrp="1" noChangeArrowheads="1"/>
          </p:cNvSpPr>
          <p:nvPr>
            <p:ph type="ftr" sz="quarter" idx="2"/>
          </p:nvPr>
        </p:nvSpPr>
        <p:spPr bwMode="auto">
          <a:xfrm>
            <a:off x="0" y="8721725"/>
            <a:ext cx="3038475"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0533" name="Rectangle 5"/>
          <p:cNvSpPr>
            <a:spLocks noGrp="1" noChangeArrowheads="1"/>
          </p:cNvSpPr>
          <p:nvPr>
            <p:ph type="sldNum" sz="quarter" idx="3"/>
          </p:nvPr>
        </p:nvSpPr>
        <p:spPr bwMode="auto">
          <a:xfrm>
            <a:off x="3970338" y="8721725"/>
            <a:ext cx="2960687"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637DB9B8-5E76-4B10-85FA-FF9CF041A63F}" type="slidenum">
              <a:rPr lang="en-GB"/>
              <a:pPr/>
              <a:t>‹#›</a:t>
            </a:fld>
            <a:endParaRPr lang="en-GB"/>
          </a:p>
        </p:txBody>
      </p:sp>
    </p:spTree>
    <p:extLst>
      <p:ext uri="{BB962C8B-B14F-4D97-AF65-F5344CB8AC3E}">
        <p14:creationId xmlns:p14="http://schemas.microsoft.com/office/powerpoint/2010/main" val="842188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0" y="0"/>
            <a:ext cx="3038475"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7699" name="Rectangle 3"/>
          <p:cNvSpPr>
            <a:spLocks noGrp="1" noChangeArrowheads="1"/>
          </p:cNvSpPr>
          <p:nvPr>
            <p:ph type="dt" idx="1"/>
          </p:nvPr>
        </p:nvSpPr>
        <p:spPr bwMode="auto">
          <a:xfrm>
            <a:off x="3970338" y="0"/>
            <a:ext cx="2960687"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7700" name="Rectangle 4"/>
          <p:cNvSpPr>
            <a:spLocks noGrp="1" noRot="1" noChangeAspect="1" noChangeArrowheads="1" noTextEdit="1"/>
          </p:cNvSpPr>
          <p:nvPr>
            <p:ph type="sldImg" idx="2"/>
          </p:nvPr>
        </p:nvSpPr>
        <p:spPr bwMode="auto">
          <a:xfrm>
            <a:off x="1168400" y="703263"/>
            <a:ext cx="4595813" cy="344646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7701" name="Rectangle 5"/>
          <p:cNvSpPr>
            <a:spLocks noGrp="1" noChangeArrowheads="1"/>
          </p:cNvSpPr>
          <p:nvPr>
            <p:ph type="body" sz="quarter" idx="3"/>
          </p:nvPr>
        </p:nvSpPr>
        <p:spPr bwMode="auto">
          <a:xfrm>
            <a:off x="935038" y="4360863"/>
            <a:ext cx="5060950" cy="4151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57702" name="Rectangle 6"/>
          <p:cNvSpPr>
            <a:spLocks noGrp="1" noChangeArrowheads="1"/>
          </p:cNvSpPr>
          <p:nvPr>
            <p:ph type="ftr" sz="quarter" idx="4"/>
          </p:nvPr>
        </p:nvSpPr>
        <p:spPr bwMode="auto">
          <a:xfrm>
            <a:off x="0" y="8721725"/>
            <a:ext cx="3038475"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7703" name="Rectangle 7"/>
          <p:cNvSpPr>
            <a:spLocks noGrp="1" noChangeArrowheads="1"/>
          </p:cNvSpPr>
          <p:nvPr>
            <p:ph type="sldNum" sz="quarter" idx="5"/>
          </p:nvPr>
        </p:nvSpPr>
        <p:spPr bwMode="auto">
          <a:xfrm>
            <a:off x="3970338" y="8721725"/>
            <a:ext cx="2960687"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0CD4FEF0-1728-40B7-84A9-208E6C1D14E2}" type="slidenum">
              <a:rPr lang="en-GB"/>
              <a:pPr/>
              <a:t>‹#›</a:t>
            </a:fld>
            <a:endParaRPr lang="en-GB"/>
          </a:p>
        </p:txBody>
      </p:sp>
    </p:spTree>
    <p:extLst>
      <p:ext uri="{BB962C8B-B14F-4D97-AF65-F5344CB8AC3E}">
        <p14:creationId xmlns:p14="http://schemas.microsoft.com/office/powerpoint/2010/main" val="4251457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23F98C-BB61-4D91-8CA3-6FBD7E4CF572}" type="slidenum">
              <a:rPr lang="en-GB"/>
              <a:pPr/>
              <a:t>1</a:t>
            </a:fld>
            <a:endParaRPr lang="en-GB"/>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10</a:t>
            </a:fld>
            <a:endParaRPr lang="en-GB"/>
          </a:p>
        </p:txBody>
      </p:sp>
    </p:spTree>
    <p:extLst>
      <p:ext uri="{BB962C8B-B14F-4D97-AF65-F5344CB8AC3E}">
        <p14:creationId xmlns:p14="http://schemas.microsoft.com/office/powerpoint/2010/main" val="1894883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11</a:t>
            </a:fld>
            <a:endParaRPr lang="en-GB"/>
          </a:p>
        </p:txBody>
      </p:sp>
    </p:spTree>
    <p:extLst>
      <p:ext uri="{BB962C8B-B14F-4D97-AF65-F5344CB8AC3E}">
        <p14:creationId xmlns:p14="http://schemas.microsoft.com/office/powerpoint/2010/main" val="926279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12</a:t>
            </a:fld>
            <a:endParaRPr lang="en-GB"/>
          </a:p>
        </p:txBody>
      </p:sp>
    </p:spTree>
    <p:extLst>
      <p:ext uri="{BB962C8B-B14F-4D97-AF65-F5344CB8AC3E}">
        <p14:creationId xmlns:p14="http://schemas.microsoft.com/office/powerpoint/2010/main" val="1013105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13</a:t>
            </a:fld>
            <a:endParaRPr lang="en-GB"/>
          </a:p>
        </p:txBody>
      </p:sp>
    </p:spTree>
    <p:extLst>
      <p:ext uri="{BB962C8B-B14F-4D97-AF65-F5344CB8AC3E}">
        <p14:creationId xmlns:p14="http://schemas.microsoft.com/office/powerpoint/2010/main" val="889731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14</a:t>
            </a:fld>
            <a:endParaRPr lang="en-GB"/>
          </a:p>
        </p:txBody>
      </p:sp>
    </p:spTree>
    <p:extLst>
      <p:ext uri="{BB962C8B-B14F-4D97-AF65-F5344CB8AC3E}">
        <p14:creationId xmlns:p14="http://schemas.microsoft.com/office/powerpoint/2010/main" val="3021956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15</a:t>
            </a:fld>
            <a:endParaRPr lang="en-GB"/>
          </a:p>
        </p:txBody>
      </p:sp>
    </p:spTree>
    <p:extLst>
      <p:ext uri="{BB962C8B-B14F-4D97-AF65-F5344CB8AC3E}">
        <p14:creationId xmlns:p14="http://schemas.microsoft.com/office/powerpoint/2010/main" val="3407479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16</a:t>
            </a:fld>
            <a:endParaRPr lang="en-GB"/>
          </a:p>
        </p:txBody>
      </p:sp>
    </p:spTree>
    <p:extLst>
      <p:ext uri="{BB962C8B-B14F-4D97-AF65-F5344CB8AC3E}">
        <p14:creationId xmlns:p14="http://schemas.microsoft.com/office/powerpoint/2010/main" val="1115842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2</a:t>
            </a:fld>
            <a:endParaRPr lang="en-GB"/>
          </a:p>
        </p:txBody>
      </p:sp>
    </p:spTree>
    <p:extLst>
      <p:ext uri="{BB962C8B-B14F-4D97-AF65-F5344CB8AC3E}">
        <p14:creationId xmlns:p14="http://schemas.microsoft.com/office/powerpoint/2010/main" val="4016521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3</a:t>
            </a:fld>
            <a:endParaRPr lang="en-GB"/>
          </a:p>
        </p:txBody>
      </p:sp>
    </p:spTree>
    <p:extLst>
      <p:ext uri="{BB962C8B-B14F-4D97-AF65-F5344CB8AC3E}">
        <p14:creationId xmlns:p14="http://schemas.microsoft.com/office/powerpoint/2010/main" val="1004103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4</a:t>
            </a:fld>
            <a:endParaRPr lang="en-GB"/>
          </a:p>
        </p:txBody>
      </p:sp>
    </p:spTree>
    <p:extLst>
      <p:ext uri="{BB962C8B-B14F-4D97-AF65-F5344CB8AC3E}">
        <p14:creationId xmlns:p14="http://schemas.microsoft.com/office/powerpoint/2010/main" val="3700372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5</a:t>
            </a:fld>
            <a:endParaRPr lang="en-GB"/>
          </a:p>
        </p:txBody>
      </p:sp>
    </p:spTree>
    <p:extLst>
      <p:ext uri="{BB962C8B-B14F-4D97-AF65-F5344CB8AC3E}">
        <p14:creationId xmlns:p14="http://schemas.microsoft.com/office/powerpoint/2010/main" val="92462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6</a:t>
            </a:fld>
            <a:endParaRPr lang="en-GB"/>
          </a:p>
        </p:txBody>
      </p:sp>
    </p:spTree>
    <p:extLst>
      <p:ext uri="{BB962C8B-B14F-4D97-AF65-F5344CB8AC3E}">
        <p14:creationId xmlns:p14="http://schemas.microsoft.com/office/powerpoint/2010/main" val="3486513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7</a:t>
            </a:fld>
            <a:endParaRPr lang="en-GB"/>
          </a:p>
        </p:txBody>
      </p:sp>
    </p:spTree>
    <p:extLst>
      <p:ext uri="{BB962C8B-B14F-4D97-AF65-F5344CB8AC3E}">
        <p14:creationId xmlns:p14="http://schemas.microsoft.com/office/powerpoint/2010/main" val="2561234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8</a:t>
            </a:fld>
            <a:endParaRPr lang="en-GB"/>
          </a:p>
        </p:txBody>
      </p:sp>
    </p:spTree>
    <p:extLst>
      <p:ext uri="{BB962C8B-B14F-4D97-AF65-F5344CB8AC3E}">
        <p14:creationId xmlns:p14="http://schemas.microsoft.com/office/powerpoint/2010/main" val="3706025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0CD4FEF0-1728-40B7-84A9-208E6C1D14E2}" type="slidenum">
              <a:rPr lang="en-GB" smtClean="0"/>
              <a:pPr/>
              <a:t>9</a:t>
            </a:fld>
            <a:endParaRPr lang="en-GB"/>
          </a:p>
        </p:txBody>
      </p:sp>
    </p:spTree>
    <p:extLst>
      <p:ext uri="{BB962C8B-B14F-4D97-AF65-F5344CB8AC3E}">
        <p14:creationId xmlns:p14="http://schemas.microsoft.com/office/powerpoint/2010/main" val="3706025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Tree>
    <p:extLst>
      <p:ext uri="{BB962C8B-B14F-4D97-AF65-F5344CB8AC3E}">
        <p14:creationId xmlns:p14="http://schemas.microsoft.com/office/powerpoint/2010/main" val="101146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51540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8580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0" y="0"/>
            <a:ext cx="6705600" cy="685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72658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710408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089816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886151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87056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4019102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36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5248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33048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0" y="1219200"/>
            <a:ext cx="91440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Tree>
    <p:extLst>
      <p:ext uri="{BB962C8B-B14F-4D97-AF65-F5344CB8AC3E}">
        <p14:creationId xmlns:p14="http://schemas.microsoft.com/office/powerpoint/2010/main" val="382078723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000" kern="1200">
          <a:solidFill>
            <a:schemeClr val="tx2"/>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000">
          <a:solidFill>
            <a:schemeClr val="tx2"/>
          </a:solidFill>
          <a:latin typeface="Comic Sans MS" panose="030F0702030302020204" pitchFamily="66" charset="0"/>
        </a:defRPr>
      </a:lvl2pPr>
      <a:lvl3pPr algn="ctr" rtl="0" eaLnBrk="0" fontAlgn="base" hangingPunct="0">
        <a:spcBef>
          <a:spcPct val="0"/>
        </a:spcBef>
        <a:spcAft>
          <a:spcPct val="0"/>
        </a:spcAft>
        <a:defRPr sz="4000">
          <a:solidFill>
            <a:schemeClr val="tx2"/>
          </a:solidFill>
          <a:latin typeface="Comic Sans MS" panose="030F0702030302020204" pitchFamily="66" charset="0"/>
        </a:defRPr>
      </a:lvl3pPr>
      <a:lvl4pPr algn="ctr" rtl="0" eaLnBrk="0" fontAlgn="base" hangingPunct="0">
        <a:spcBef>
          <a:spcPct val="0"/>
        </a:spcBef>
        <a:spcAft>
          <a:spcPct val="0"/>
        </a:spcAft>
        <a:defRPr sz="4000">
          <a:solidFill>
            <a:schemeClr val="tx2"/>
          </a:solidFill>
          <a:latin typeface="Comic Sans MS" panose="030F0702030302020204" pitchFamily="66" charset="0"/>
        </a:defRPr>
      </a:lvl4pPr>
      <a:lvl5pPr algn="ctr" rtl="0" eaLnBrk="0" fontAlgn="base" hangingPunct="0">
        <a:spcBef>
          <a:spcPct val="0"/>
        </a:spcBef>
        <a:spcAft>
          <a:spcPct val="0"/>
        </a:spcAft>
        <a:defRPr sz="4000">
          <a:solidFill>
            <a:schemeClr val="tx2"/>
          </a:solidFill>
          <a:latin typeface="Comic Sans MS" panose="030F0702030302020204" pitchFamily="66" charset="0"/>
        </a:defRPr>
      </a:lvl5pPr>
      <a:lvl6pPr marL="457200" algn="ctr" rtl="0" eaLnBrk="0" fontAlgn="base" hangingPunct="0">
        <a:spcBef>
          <a:spcPct val="0"/>
        </a:spcBef>
        <a:spcAft>
          <a:spcPct val="0"/>
        </a:spcAft>
        <a:defRPr sz="4000">
          <a:solidFill>
            <a:schemeClr val="tx2"/>
          </a:solidFill>
          <a:latin typeface="Comic Sans MS" panose="030F0702030302020204" pitchFamily="66" charset="0"/>
        </a:defRPr>
      </a:lvl6pPr>
      <a:lvl7pPr marL="914400" algn="ctr" rtl="0" eaLnBrk="0" fontAlgn="base" hangingPunct="0">
        <a:spcBef>
          <a:spcPct val="0"/>
        </a:spcBef>
        <a:spcAft>
          <a:spcPct val="0"/>
        </a:spcAft>
        <a:defRPr sz="4000">
          <a:solidFill>
            <a:schemeClr val="tx2"/>
          </a:solidFill>
          <a:latin typeface="Comic Sans MS" panose="030F0702030302020204" pitchFamily="66" charset="0"/>
        </a:defRPr>
      </a:lvl7pPr>
      <a:lvl8pPr marL="1371600" algn="ctr" rtl="0" eaLnBrk="0" fontAlgn="base" hangingPunct="0">
        <a:spcBef>
          <a:spcPct val="0"/>
        </a:spcBef>
        <a:spcAft>
          <a:spcPct val="0"/>
        </a:spcAft>
        <a:defRPr sz="4000">
          <a:solidFill>
            <a:schemeClr val="tx2"/>
          </a:solidFill>
          <a:latin typeface="Comic Sans MS" panose="030F0702030302020204" pitchFamily="66" charset="0"/>
        </a:defRPr>
      </a:lvl8pPr>
      <a:lvl9pPr marL="1828800" algn="ctr" rtl="0" eaLnBrk="0" fontAlgn="base" hangingPunct="0">
        <a:spcBef>
          <a:spcPct val="0"/>
        </a:spcBef>
        <a:spcAft>
          <a:spcPct val="0"/>
        </a:spcAft>
        <a:defRPr sz="4000">
          <a:solidFill>
            <a:schemeClr val="tx2"/>
          </a:solidFill>
          <a:latin typeface="Comic Sans MS" panose="030F0702030302020204" pitchFamily="66"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a:xfrm>
            <a:off x="827584" y="2619598"/>
            <a:ext cx="7772400" cy="1447800"/>
          </a:xfrm>
        </p:spPr>
        <p:txBody>
          <a:bodyPr/>
          <a:lstStyle/>
          <a:p>
            <a:r>
              <a:rPr lang="en-GB" sz="4800" dirty="0"/>
              <a:t>The communication of Faith: </a:t>
            </a:r>
            <a:br>
              <a:rPr lang="en-GB" sz="4800" dirty="0"/>
            </a:br>
            <a:r>
              <a:rPr lang="en-GB" sz="4800" dirty="0"/>
              <a:t>LD 45-52</a:t>
            </a:r>
          </a:p>
        </p:txBody>
      </p:sp>
      <p:sp>
        <p:nvSpPr>
          <p:cNvPr id="126979" name="Rectangle 3"/>
          <p:cNvSpPr>
            <a:spLocks noGrp="1" noChangeArrowheads="1"/>
          </p:cNvSpPr>
          <p:nvPr>
            <p:ph type="subTitle" idx="1"/>
          </p:nvPr>
        </p:nvSpPr>
        <p:spPr>
          <a:xfrm>
            <a:off x="1212776" y="4905822"/>
            <a:ext cx="6858000" cy="1655762"/>
          </a:xfrm>
        </p:spPr>
        <p:txBody>
          <a:bodyPr/>
          <a:lstStyle/>
          <a:p>
            <a:r>
              <a:rPr lang="en-GB" dirty="0"/>
              <a:t>Pray: You Need To</a:t>
            </a:r>
          </a:p>
          <a:p>
            <a:r>
              <a:rPr lang="en-GB" dirty="0"/>
              <a:t>Lesson 21 – LD 45</a:t>
            </a:r>
          </a:p>
        </p:txBody>
      </p:sp>
      <p:pic>
        <p:nvPicPr>
          <p:cNvPr id="126989" name="Picture 13" descr="C:\Documents and Settings\Karlo Janssen\Mijn documenten\Mijn afbeeldingen\Liturgy\Liturgie\bidd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0"/>
            <a:ext cx="178117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221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3" name="Rectangle 3"/>
          <p:cNvSpPr>
            <a:spLocks noGrp="1" noChangeArrowheads="1"/>
          </p:cNvSpPr>
          <p:nvPr>
            <p:ph idx="1"/>
          </p:nvPr>
        </p:nvSpPr>
        <p:spPr>
          <a:xfrm>
            <a:off x="0" y="0"/>
            <a:ext cx="9144000" cy="6858000"/>
          </a:xfrm>
        </p:spPr>
        <p:txBody>
          <a:bodyPr/>
          <a:lstStyle/>
          <a:p>
            <a:pPr>
              <a:buFontTx/>
              <a:buNone/>
            </a:pPr>
            <a:r>
              <a:rPr lang="en-GB" i="1" dirty="0">
                <a:solidFill>
                  <a:srgbClr val="FFFF00"/>
                </a:solidFill>
              </a:rPr>
              <a:t>117.Q. What belongs to a prayer which pleases God and is heard by Him?</a:t>
            </a:r>
          </a:p>
          <a:p>
            <a:pPr>
              <a:buFontTx/>
              <a:buNone/>
            </a:pPr>
            <a:r>
              <a:rPr lang="en-GB" i="1" dirty="0">
                <a:solidFill>
                  <a:srgbClr val="FFFF00"/>
                </a:solidFill>
              </a:rPr>
              <a:t>A. First, </a:t>
            </a:r>
          </a:p>
          <a:p>
            <a:pPr>
              <a:buFontTx/>
              <a:buNone/>
            </a:pPr>
            <a:r>
              <a:rPr lang="en-GB" i="1" dirty="0">
                <a:solidFill>
                  <a:srgbClr val="FFFF00"/>
                </a:solidFill>
              </a:rPr>
              <a:t>	we must from the heart call upon the one true God only, who has revealed Himself in His Word, for all that He has commanded us to pray.</a:t>
            </a:r>
          </a:p>
          <a:p>
            <a:pPr>
              <a:buFontTx/>
              <a:buNone/>
            </a:pPr>
            <a:r>
              <a:rPr lang="en-GB" i="1" dirty="0">
                <a:solidFill>
                  <a:srgbClr val="FFFF00"/>
                </a:solidFill>
              </a:rPr>
              <a:t>Second,</a:t>
            </a:r>
          </a:p>
          <a:p>
            <a:pPr>
              <a:buFontTx/>
              <a:buNone/>
            </a:pPr>
            <a:r>
              <a:rPr lang="en-GB" i="1" dirty="0">
                <a:solidFill>
                  <a:srgbClr val="FFFF00"/>
                </a:solidFill>
              </a:rPr>
              <a:t>	we must thoroughly know our need and misery, so that we may humble ourselves before God.</a:t>
            </a:r>
          </a:p>
          <a:p>
            <a:pPr>
              <a:buFontTx/>
              <a:buNone/>
            </a:pPr>
            <a:r>
              <a:rPr lang="en-GB" i="1" dirty="0">
                <a:solidFill>
                  <a:srgbClr val="FFFF00"/>
                </a:solidFill>
              </a:rPr>
              <a:t>Third,</a:t>
            </a:r>
          </a:p>
          <a:p>
            <a:pPr>
              <a:buFontTx/>
              <a:buNone/>
            </a:pPr>
            <a:r>
              <a:rPr lang="en-GB" i="1" dirty="0">
                <a:solidFill>
                  <a:srgbClr val="FFFF00"/>
                </a:solidFill>
              </a:rPr>
              <a:t>	we must rest on this firm foundation that, although we do not deserve it, God will certainly hear our prayer for the sake of Christ our Lord, as He has promised us in His Word.</a:t>
            </a:r>
          </a:p>
        </p:txBody>
      </p:sp>
    </p:spTree>
    <p:extLst>
      <p:ext uri="{BB962C8B-B14F-4D97-AF65-F5344CB8AC3E}">
        <p14:creationId xmlns:p14="http://schemas.microsoft.com/office/powerpoint/2010/main" val="29518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a:lstStyle/>
          <a:p>
            <a:r>
              <a:rPr lang="en-GB"/>
              <a:t>A proper prayer</a:t>
            </a:r>
          </a:p>
        </p:txBody>
      </p:sp>
      <p:sp>
        <p:nvSpPr>
          <p:cNvPr id="733190" name="AutoShape 6"/>
          <p:cNvSpPr>
            <a:spLocks noChangeArrowheads="1"/>
          </p:cNvSpPr>
          <p:nvPr/>
        </p:nvSpPr>
        <p:spPr bwMode="auto">
          <a:xfrm>
            <a:off x="6400800" y="1981200"/>
            <a:ext cx="2743200" cy="914400"/>
          </a:xfrm>
          <a:prstGeom prst="leftArrowCallout">
            <a:avLst>
              <a:gd name="adj1" fmla="val 25000"/>
              <a:gd name="adj2" fmla="val 25000"/>
              <a:gd name="adj3" fmla="val 50000"/>
              <a:gd name="adj4" fmla="val 66667"/>
            </a:avLst>
          </a:prstGeom>
          <a:solidFill>
            <a:srgbClr val="99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a:solidFill>
                  <a:srgbClr val="00FF00"/>
                </a:solidFill>
                <a:latin typeface="Comic Sans MS" pitchFamily="66" charset="0"/>
              </a:rPr>
              <a:t>pray only </a:t>
            </a:r>
            <a:br>
              <a:rPr lang="en-GB">
                <a:solidFill>
                  <a:srgbClr val="00FF00"/>
                </a:solidFill>
                <a:latin typeface="Comic Sans MS" pitchFamily="66" charset="0"/>
              </a:rPr>
            </a:br>
            <a:r>
              <a:rPr lang="en-GB">
                <a:solidFill>
                  <a:srgbClr val="00FF00"/>
                </a:solidFill>
                <a:latin typeface="Comic Sans MS" pitchFamily="66" charset="0"/>
              </a:rPr>
              <a:t>to God</a:t>
            </a:r>
          </a:p>
        </p:txBody>
      </p:sp>
      <p:sp>
        <p:nvSpPr>
          <p:cNvPr id="733193" name="AutoShape 9"/>
          <p:cNvSpPr>
            <a:spLocks noChangeArrowheads="1"/>
          </p:cNvSpPr>
          <p:nvPr/>
        </p:nvSpPr>
        <p:spPr bwMode="auto">
          <a:xfrm>
            <a:off x="6483350" y="5334000"/>
            <a:ext cx="2660650" cy="914400"/>
          </a:xfrm>
          <a:prstGeom prst="leftArrowCallout">
            <a:avLst>
              <a:gd name="adj1" fmla="val 25000"/>
              <a:gd name="adj2" fmla="val 25000"/>
              <a:gd name="adj3" fmla="val 48495"/>
              <a:gd name="adj4" fmla="val 66667"/>
            </a:avLst>
          </a:prstGeom>
          <a:solidFill>
            <a:srgbClr val="99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a:solidFill>
                  <a:srgbClr val="00FF00"/>
                </a:solidFill>
                <a:latin typeface="Comic Sans MS" pitchFamily="66" charset="0"/>
              </a:rPr>
              <a:t>have faith in God</a:t>
            </a:r>
          </a:p>
        </p:txBody>
      </p:sp>
      <p:sp>
        <p:nvSpPr>
          <p:cNvPr id="733194" name="AutoShape 10"/>
          <p:cNvSpPr>
            <a:spLocks noChangeArrowheads="1"/>
          </p:cNvSpPr>
          <p:nvPr/>
        </p:nvSpPr>
        <p:spPr bwMode="auto">
          <a:xfrm>
            <a:off x="6400800" y="3581400"/>
            <a:ext cx="2743200" cy="990600"/>
          </a:xfrm>
          <a:prstGeom prst="leftArrowCallout">
            <a:avLst>
              <a:gd name="adj1" fmla="val 25000"/>
              <a:gd name="adj2" fmla="val 25000"/>
              <a:gd name="adj3" fmla="val 46154"/>
              <a:gd name="adj4" fmla="val 66667"/>
            </a:avLst>
          </a:prstGeom>
          <a:solidFill>
            <a:srgbClr val="99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a:solidFill>
                  <a:srgbClr val="00FF00"/>
                </a:solidFill>
                <a:latin typeface="Comic Sans MS" pitchFamily="66" charset="0"/>
              </a:rPr>
              <a:t>be humble before God</a:t>
            </a:r>
          </a:p>
        </p:txBody>
      </p:sp>
      <p:sp>
        <p:nvSpPr>
          <p:cNvPr id="733195" name="Text Box 11"/>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pic>
        <p:nvPicPr>
          <p:cNvPr id="733198"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47" y="908720"/>
            <a:ext cx="6400800" cy="583264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cap="flat" cmpd="sng">
                <a:solidFill>
                  <a:schemeClr val="bg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927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p:txBody>
          <a:bodyPr/>
          <a:lstStyle/>
          <a:p>
            <a:r>
              <a:rPr lang="en-GB"/>
              <a:t>A quick prayer okay?</a:t>
            </a:r>
          </a:p>
        </p:txBody>
      </p:sp>
      <p:sp>
        <p:nvSpPr>
          <p:cNvPr id="734211" name="Rectangle 3"/>
          <p:cNvSpPr>
            <a:spLocks noGrp="1" noChangeArrowheads="1"/>
          </p:cNvSpPr>
          <p:nvPr>
            <p:ph idx="1"/>
          </p:nvPr>
        </p:nvSpPr>
        <p:spPr/>
        <p:txBody>
          <a:bodyPr/>
          <a:lstStyle/>
          <a:p>
            <a:endParaRPr lang="en-US"/>
          </a:p>
        </p:txBody>
      </p:sp>
      <p:pic>
        <p:nvPicPr>
          <p:cNvPr id="734212" name="Picture 4" descr="C:\Documents and Settings\Karlo Janssen\Mijn documenten\Mijn afbeeldingen\2010-03-04\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43000"/>
            <a:ext cx="9144000" cy="56340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p:txBody>
          <a:bodyPr/>
          <a:lstStyle/>
          <a:p>
            <a:r>
              <a:rPr lang="en-GB"/>
              <a:t>The Lord’s Prayer</a:t>
            </a:r>
          </a:p>
        </p:txBody>
      </p:sp>
      <p:sp>
        <p:nvSpPr>
          <p:cNvPr id="735235" name="Rectangle 3"/>
          <p:cNvSpPr>
            <a:spLocks noGrp="1" noChangeArrowheads="1"/>
          </p:cNvSpPr>
          <p:nvPr>
            <p:ph idx="1"/>
          </p:nvPr>
        </p:nvSpPr>
        <p:spPr/>
        <p:txBody>
          <a:bodyPr/>
          <a:lstStyle/>
          <a:p>
            <a:pPr>
              <a:buFontTx/>
              <a:buNone/>
            </a:pPr>
            <a:r>
              <a:rPr lang="en-GB" sz="2000" dirty="0"/>
              <a:t>Our Father who is in heaven</a:t>
            </a:r>
          </a:p>
          <a:p>
            <a:pPr algn="ctr">
              <a:buFontTx/>
              <a:buNone/>
            </a:pPr>
            <a:endParaRPr lang="en-GB" sz="2000" dirty="0"/>
          </a:p>
          <a:p>
            <a:pPr>
              <a:buFontTx/>
              <a:buNone/>
            </a:pPr>
            <a:r>
              <a:rPr lang="en-GB" sz="2000" dirty="0"/>
              <a:t>						Hallowed be</a:t>
            </a:r>
          </a:p>
          <a:p>
            <a:pPr>
              <a:buFontTx/>
              <a:buNone/>
            </a:pPr>
            <a:r>
              <a:rPr lang="en-GB" sz="2000" dirty="0"/>
              <a:t>						 Your Name</a:t>
            </a:r>
          </a:p>
          <a:p>
            <a:pPr>
              <a:lnSpc>
                <a:spcPct val="160000"/>
              </a:lnSpc>
              <a:buFontTx/>
              <a:buNone/>
            </a:pPr>
            <a:r>
              <a:rPr lang="en-GB" sz="2000" dirty="0"/>
              <a:t>					      Your Kingdom Come</a:t>
            </a:r>
          </a:p>
          <a:p>
            <a:pPr>
              <a:lnSpc>
                <a:spcPct val="160000"/>
              </a:lnSpc>
              <a:buFontTx/>
              <a:buNone/>
            </a:pPr>
            <a:r>
              <a:rPr lang="en-GB" sz="2000" dirty="0"/>
              <a:t>				Your will be done, on earth as it is in heaven</a:t>
            </a:r>
          </a:p>
          <a:p>
            <a:pPr>
              <a:buFontTx/>
              <a:buNone/>
            </a:pPr>
            <a:endParaRPr lang="en-GB" sz="2000" dirty="0"/>
          </a:p>
          <a:p>
            <a:pPr>
              <a:buFontTx/>
              <a:buNone/>
            </a:pPr>
            <a:r>
              <a:rPr lang="en-GB" sz="2000" dirty="0"/>
              <a:t>			Give us		And forgive us		   And lead us not</a:t>
            </a:r>
          </a:p>
          <a:p>
            <a:pPr>
              <a:buFontTx/>
              <a:buNone/>
            </a:pPr>
            <a:r>
              <a:rPr lang="en-GB" sz="2000" dirty="0"/>
              <a:t>			this day		our debts as we	  	 into temptation</a:t>
            </a:r>
          </a:p>
          <a:p>
            <a:pPr>
              <a:buFontTx/>
              <a:buNone/>
            </a:pPr>
            <a:r>
              <a:rPr lang="en-GB" sz="2000" dirty="0"/>
              <a:t>			our daily 	have forgiven our	  	 but deliver us </a:t>
            </a:r>
          </a:p>
          <a:p>
            <a:pPr>
              <a:buFontTx/>
              <a:buNone/>
            </a:pPr>
            <a:r>
              <a:rPr lang="en-GB" sz="2000" dirty="0"/>
              <a:t>			bread		debtors		  	 from evil </a:t>
            </a:r>
          </a:p>
          <a:p>
            <a:pPr>
              <a:buFontTx/>
              <a:buNone/>
            </a:pPr>
            <a:endParaRPr lang="en-GB" sz="2000" dirty="0"/>
          </a:p>
          <a:p>
            <a:pPr>
              <a:buFontTx/>
              <a:buNone/>
            </a:pPr>
            <a:r>
              <a:rPr lang="en-GB" sz="2000" dirty="0"/>
              <a:t>			For Yours is the Kingdom, the power, and the glory, forever</a:t>
            </a:r>
          </a:p>
          <a:p>
            <a:pPr>
              <a:buFontTx/>
              <a:buNone/>
            </a:pPr>
            <a:r>
              <a:rPr lang="en-GB" sz="2000" dirty="0"/>
              <a:t>							Amen</a:t>
            </a:r>
          </a:p>
        </p:txBody>
      </p:sp>
      <p:sp>
        <p:nvSpPr>
          <p:cNvPr id="735237" name="Rectangle 5"/>
          <p:cNvSpPr>
            <a:spLocks noChangeArrowheads="1"/>
          </p:cNvSpPr>
          <p:nvPr/>
        </p:nvSpPr>
        <p:spPr bwMode="auto">
          <a:xfrm>
            <a:off x="1600200" y="4038600"/>
            <a:ext cx="7543800" cy="1905000"/>
          </a:xfrm>
          <a:prstGeom prst="rect">
            <a:avLst/>
          </a:prstGeom>
          <a:noFill/>
          <a:ln w="63500">
            <a:solidFill>
              <a:srgbClr val="FF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8" name="Line 6"/>
          <p:cNvSpPr>
            <a:spLocks noChangeShapeType="1"/>
          </p:cNvSpPr>
          <p:nvPr/>
        </p:nvSpPr>
        <p:spPr bwMode="auto">
          <a:xfrm>
            <a:off x="3429000" y="4038600"/>
            <a:ext cx="0" cy="190500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9" name="Line 7"/>
          <p:cNvSpPr>
            <a:spLocks noChangeShapeType="1"/>
          </p:cNvSpPr>
          <p:nvPr/>
        </p:nvSpPr>
        <p:spPr bwMode="auto">
          <a:xfrm>
            <a:off x="6324600" y="4038600"/>
            <a:ext cx="0" cy="190500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6" name="AutoShape 4"/>
          <p:cNvSpPr>
            <a:spLocks noChangeArrowheads="1"/>
          </p:cNvSpPr>
          <p:nvPr/>
        </p:nvSpPr>
        <p:spPr bwMode="auto">
          <a:xfrm>
            <a:off x="1600200" y="1447800"/>
            <a:ext cx="7543800" cy="2590800"/>
          </a:xfrm>
          <a:prstGeom prst="triangle">
            <a:avLst>
              <a:gd name="adj" fmla="val 50000"/>
            </a:avLst>
          </a:prstGeom>
          <a:noFill/>
          <a:ln w="63500">
            <a:solidFill>
              <a:srgbClr val="FF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0" name="Line 8"/>
          <p:cNvSpPr>
            <a:spLocks noChangeShapeType="1"/>
          </p:cNvSpPr>
          <p:nvPr/>
        </p:nvSpPr>
        <p:spPr bwMode="auto">
          <a:xfrm>
            <a:off x="2743200" y="3276600"/>
            <a:ext cx="5257800"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1" name="Line 9"/>
          <p:cNvSpPr>
            <a:spLocks noChangeShapeType="1"/>
          </p:cNvSpPr>
          <p:nvPr/>
        </p:nvSpPr>
        <p:spPr bwMode="auto">
          <a:xfrm>
            <a:off x="3505200" y="2743200"/>
            <a:ext cx="3733800"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2" name="Rectangle 10"/>
          <p:cNvSpPr>
            <a:spLocks noChangeArrowheads="1"/>
          </p:cNvSpPr>
          <p:nvPr/>
        </p:nvSpPr>
        <p:spPr bwMode="auto">
          <a:xfrm>
            <a:off x="1600200" y="5943600"/>
            <a:ext cx="7543800" cy="838200"/>
          </a:xfrm>
          <a:prstGeom prst="rect">
            <a:avLst/>
          </a:prstGeom>
          <a:noFill/>
          <a:ln w="63500">
            <a:solidFill>
              <a:srgbClr val="80808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3" name="Oval 11"/>
          <p:cNvSpPr>
            <a:spLocks noChangeArrowheads="1"/>
          </p:cNvSpPr>
          <p:nvPr/>
        </p:nvSpPr>
        <p:spPr bwMode="auto">
          <a:xfrm>
            <a:off x="2057400" y="23622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dirty="0">
                <a:solidFill>
                  <a:srgbClr val="FFFF00"/>
                </a:solidFill>
                <a:latin typeface="Comic Sans MS" pitchFamily="66" charset="0"/>
              </a:rPr>
              <a:t>thereto</a:t>
            </a:r>
            <a:endParaRPr lang="en-GB" dirty="0">
              <a:solidFill>
                <a:srgbClr val="FFFF00"/>
              </a:solidFill>
            </a:endParaRPr>
          </a:p>
        </p:txBody>
      </p:sp>
      <p:sp>
        <p:nvSpPr>
          <p:cNvPr id="735244" name="Oval 12"/>
          <p:cNvSpPr>
            <a:spLocks noChangeArrowheads="1"/>
          </p:cNvSpPr>
          <p:nvPr/>
        </p:nvSpPr>
        <p:spPr bwMode="auto">
          <a:xfrm>
            <a:off x="1066800" y="29718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sp>
        <p:nvSpPr>
          <p:cNvPr id="735245" name="Oval 13"/>
          <p:cNvSpPr>
            <a:spLocks noChangeArrowheads="1"/>
          </p:cNvSpPr>
          <p:nvPr/>
        </p:nvSpPr>
        <p:spPr bwMode="auto">
          <a:xfrm>
            <a:off x="228600" y="37338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grpSp>
        <p:nvGrpSpPr>
          <p:cNvPr id="735250" name="Group 18"/>
          <p:cNvGrpSpPr>
            <a:grpSpLocks/>
          </p:cNvGrpSpPr>
          <p:nvPr/>
        </p:nvGrpSpPr>
        <p:grpSpPr bwMode="auto">
          <a:xfrm>
            <a:off x="3550214" y="4019550"/>
            <a:ext cx="3581400" cy="533400"/>
            <a:chOff x="2304" y="2544"/>
            <a:chExt cx="2256" cy="336"/>
          </a:xfrm>
        </p:grpSpPr>
        <p:sp>
          <p:nvSpPr>
            <p:cNvPr id="735247" name="Oval 15"/>
            <p:cNvSpPr>
              <a:spLocks noChangeArrowheads="1"/>
            </p:cNvSpPr>
            <p:nvPr/>
          </p:nvSpPr>
          <p:spPr bwMode="auto">
            <a:xfrm>
              <a:off x="4176" y="2544"/>
              <a:ext cx="384" cy="336"/>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a:solidFill>
                    <a:srgbClr val="FFFF00"/>
                  </a:solidFill>
                  <a:latin typeface="Comic Sans MS" pitchFamily="66" charset="0"/>
                </a:rPr>
                <a:t>&amp;</a:t>
              </a:r>
              <a:endParaRPr lang="en-GB">
                <a:solidFill>
                  <a:srgbClr val="FFFF00"/>
                </a:solidFill>
              </a:endParaRPr>
            </a:p>
          </p:txBody>
        </p:sp>
        <p:sp>
          <p:nvSpPr>
            <p:cNvPr id="735248" name="Oval 16"/>
            <p:cNvSpPr>
              <a:spLocks noChangeArrowheads="1"/>
            </p:cNvSpPr>
            <p:nvPr/>
          </p:nvSpPr>
          <p:spPr bwMode="auto">
            <a:xfrm>
              <a:off x="2304" y="2544"/>
              <a:ext cx="384" cy="336"/>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dirty="0">
                  <a:solidFill>
                    <a:srgbClr val="FFFF00"/>
                  </a:solidFill>
                  <a:latin typeface="Comic Sans MS" pitchFamily="66" charset="0"/>
                </a:rPr>
                <a:t>&amp;</a:t>
              </a:r>
              <a:endParaRPr lang="en-GB" dirty="0">
                <a:solidFill>
                  <a:srgbClr val="FFFF00"/>
                </a:solidFill>
              </a:endParaRPr>
            </a:p>
          </p:txBody>
        </p:sp>
      </p:grpSp>
      <p:sp>
        <p:nvSpPr>
          <p:cNvPr id="735249" name="Oval 17"/>
          <p:cNvSpPr>
            <a:spLocks noChangeArrowheads="1"/>
          </p:cNvSpPr>
          <p:nvPr/>
        </p:nvSpPr>
        <p:spPr bwMode="auto">
          <a:xfrm>
            <a:off x="1478987" y="5905500"/>
            <a:ext cx="8382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dirty="0">
                <a:solidFill>
                  <a:srgbClr val="FFFF00"/>
                </a:solidFill>
                <a:latin typeface="Comic Sans MS" pitchFamily="66" charset="0"/>
              </a:rPr>
              <a:t>For</a:t>
            </a:r>
            <a:endParaRPr lang="en-GB" dirty="0">
              <a:solidFill>
                <a:srgbClr val="FFFF00"/>
              </a:solidFill>
            </a:endParaRPr>
          </a:p>
        </p:txBody>
      </p:sp>
      <p:grpSp>
        <p:nvGrpSpPr>
          <p:cNvPr id="735254" name="Group 22"/>
          <p:cNvGrpSpPr>
            <a:grpSpLocks/>
          </p:cNvGrpSpPr>
          <p:nvPr/>
        </p:nvGrpSpPr>
        <p:grpSpPr bwMode="auto">
          <a:xfrm>
            <a:off x="3733800" y="228600"/>
            <a:ext cx="5029200" cy="2438400"/>
            <a:chOff x="2352" y="144"/>
            <a:chExt cx="3168" cy="1536"/>
          </a:xfrm>
        </p:grpSpPr>
        <p:sp>
          <p:nvSpPr>
            <p:cNvPr id="735251" name="AutoShape 19"/>
            <p:cNvSpPr>
              <a:spLocks noChangeArrowheads="1"/>
            </p:cNvSpPr>
            <p:nvPr/>
          </p:nvSpPr>
          <p:spPr bwMode="auto">
            <a:xfrm>
              <a:off x="2352" y="960"/>
              <a:ext cx="2064" cy="720"/>
            </a:xfrm>
            <a:prstGeom prst="triangle">
              <a:avLst>
                <a:gd name="adj" fmla="val 50000"/>
              </a:avLst>
            </a:prstGeom>
            <a:solidFill>
              <a:srgbClr val="00FF00">
                <a:alpha val="50000"/>
              </a:srgbClr>
            </a:solidFill>
            <a:ln w="63500">
              <a:solidFill>
                <a:srgbClr val="00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52" name="Oval 20"/>
            <p:cNvSpPr>
              <a:spLocks noChangeArrowheads="1"/>
            </p:cNvSpPr>
            <p:nvPr/>
          </p:nvSpPr>
          <p:spPr bwMode="auto">
            <a:xfrm>
              <a:off x="4368" y="144"/>
              <a:ext cx="1152" cy="1152"/>
            </a:xfrm>
            <a:prstGeom prst="ellipse">
              <a:avLst/>
            </a:prstGeom>
            <a:solidFill>
              <a:srgbClr val="00FF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latin typeface="Comic Sans MS" pitchFamily="66" charset="0"/>
                </a:rPr>
                <a:t>that’s what life is all about</a:t>
              </a:r>
              <a:endParaRPr lang="en-GB"/>
            </a:p>
          </p:txBody>
        </p:sp>
        <p:sp>
          <p:nvSpPr>
            <p:cNvPr id="735253" name="Line 21"/>
            <p:cNvSpPr>
              <a:spLocks noChangeShapeType="1"/>
            </p:cNvSpPr>
            <p:nvPr/>
          </p:nvSpPr>
          <p:spPr bwMode="auto">
            <a:xfrm flipH="1">
              <a:off x="3984" y="912"/>
              <a:ext cx="528" cy="384"/>
            </a:xfrm>
            <a:prstGeom prst="line">
              <a:avLst/>
            </a:prstGeom>
            <a:noFill/>
            <a:ln w="635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735243"/>
                                        </p:tgtEl>
                                        <p:attrNameLst>
                                          <p:attrName>style.visibility</p:attrName>
                                        </p:attrNameLst>
                                      </p:cBhvr>
                                      <p:to>
                                        <p:strVal val="visible"/>
                                      </p:to>
                                    </p:set>
                                    <p:anim calcmode="lin" valueType="num">
                                      <p:cBhvr>
                                        <p:cTn id="7" dur="500" fill="hold"/>
                                        <p:tgtEl>
                                          <p:spTgt spid="735243"/>
                                        </p:tgtEl>
                                        <p:attrNameLst>
                                          <p:attrName>ppt_w</p:attrName>
                                        </p:attrNameLst>
                                      </p:cBhvr>
                                      <p:tavLst>
                                        <p:tav tm="0">
                                          <p:val>
                                            <p:strVal val="4*#ppt_w"/>
                                          </p:val>
                                        </p:tav>
                                        <p:tav tm="100000">
                                          <p:val>
                                            <p:strVal val="#ppt_w"/>
                                          </p:val>
                                        </p:tav>
                                      </p:tavLst>
                                    </p:anim>
                                    <p:anim calcmode="lin" valueType="num">
                                      <p:cBhvr>
                                        <p:cTn id="8" dur="500" fill="hold"/>
                                        <p:tgtEl>
                                          <p:spTgt spid="735243"/>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32" fill="hold" grpId="0" nodeType="clickEffect">
                                  <p:stCondLst>
                                    <p:cond delay="0"/>
                                  </p:stCondLst>
                                  <p:childTnLst>
                                    <p:set>
                                      <p:cBhvr>
                                        <p:cTn id="12" dur="1" fill="hold">
                                          <p:stCondLst>
                                            <p:cond delay="0"/>
                                          </p:stCondLst>
                                        </p:cTn>
                                        <p:tgtEl>
                                          <p:spTgt spid="735244"/>
                                        </p:tgtEl>
                                        <p:attrNameLst>
                                          <p:attrName>style.visibility</p:attrName>
                                        </p:attrNameLst>
                                      </p:cBhvr>
                                      <p:to>
                                        <p:strVal val="visible"/>
                                      </p:to>
                                    </p:set>
                                    <p:anim calcmode="lin" valueType="num">
                                      <p:cBhvr>
                                        <p:cTn id="13" dur="500" fill="hold"/>
                                        <p:tgtEl>
                                          <p:spTgt spid="735244"/>
                                        </p:tgtEl>
                                        <p:attrNameLst>
                                          <p:attrName>ppt_w</p:attrName>
                                        </p:attrNameLst>
                                      </p:cBhvr>
                                      <p:tavLst>
                                        <p:tav tm="0">
                                          <p:val>
                                            <p:strVal val="4*#ppt_w"/>
                                          </p:val>
                                        </p:tav>
                                        <p:tav tm="100000">
                                          <p:val>
                                            <p:strVal val="#ppt_w"/>
                                          </p:val>
                                        </p:tav>
                                      </p:tavLst>
                                    </p:anim>
                                    <p:anim calcmode="lin" valueType="num">
                                      <p:cBhvr>
                                        <p:cTn id="14" dur="500" fill="hold"/>
                                        <p:tgtEl>
                                          <p:spTgt spid="735244"/>
                                        </p:tgtEl>
                                        <p:attrNameLst>
                                          <p:attrName>ppt_h</p:attrName>
                                        </p:attrNameLst>
                                      </p:cBhvr>
                                      <p:tavLst>
                                        <p:tav tm="0">
                                          <p:val>
                                            <p:strVal val="4*#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735245"/>
                                        </p:tgtEl>
                                        <p:attrNameLst>
                                          <p:attrName>style.visibility</p:attrName>
                                        </p:attrNameLst>
                                      </p:cBhvr>
                                      <p:to>
                                        <p:strVal val="visible"/>
                                      </p:to>
                                    </p:set>
                                    <p:anim calcmode="lin" valueType="num">
                                      <p:cBhvr>
                                        <p:cTn id="19" dur="500" fill="hold"/>
                                        <p:tgtEl>
                                          <p:spTgt spid="735245"/>
                                        </p:tgtEl>
                                        <p:attrNameLst>
                                          <p:attrName>ppt_w</p:attrName>
                                        </p:attrNameLst>
                                      </p:cBhvr>
                                      <p:tavLst>
                                        <p:tav tm="0">
                                          <p:val>
                                            <p:strVal val="4*#ppt_w"/>
                                          </p:val>
                                        </p:tav>
                                        <p:tav tm="100000">
                                          <p:val>
                                            <p:strVal val="#ppt_w"/>
                                          </p:val>
                                        </p:tav>
                                      </p:tavLst>
                                    </p:anim>
                                    <p:anim calcmode="lin" valueType="num">
                                      <p:cBhvr>
                                        <p:cTn id="20" dur="500" fill="hold"/>
                                        <p:tgtEl>
                                          <p:spTgt spid="735245"/>
                                        </p:tgtEl>
                                        <p:attrNameLst>
                                          <p:attrName>ppt_h</p:attrName>
                                        </p:attrNameLst>
                                      </p:cBhvr>
                                      <p:tavLst>
                                        <p:tav tm="0">
                                          <p:val>
                                            <p:strVal val="4*#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32" fill="hold" nodeType="clickEffect">
                                  <p:stCondLst>
                                    <p:cond delay="0"/>
                                  </p:stCondLst>
                                  <p:childTnLst>
                                    <p:set>
                                      <p:cBhvr>
                                        <p:cTn id="24" dur="1" fill="hold">
                                          <p:stCondLst>
                                            <p:cond delay="0"/>
                                          </p:stCondLst>
                                        </p:cTn>
                                        <p:tgtEl>
                                          <p:spTgt spid="735250"/>
                                        </p:tgtEl>
                                        <p:attrNameLst>
                                          <p:attrName>style.visibility</p:attrName>
                                        </p:attrNameLst>
                                      </p:cBhvr>
                                      <p:to>
                                        <p:strVal val="visible"/>
                                      </p:to>
                                    </p:set>
                                    <p:anim calcmode="lin" valueType="num">
                                      <p:cBhvr>
                                        <p:cTn id="25" dur="500" fill="hold"/>
                                        <p:tgtEl>
                                          <p:spTgt spid="735250"/>
                                        </p:tgtEl>
                                        <p:attrNameLst>
                                          <p:attrName>ppt_w</p:attrName>
                                        </p:attrNameLst>
                                      </p:cBhvr>
                                      <p:tavLst>
                                        <p:tav tm="0">
                                          <p:val>
                                            <p:strVal val="4*#ppt_w"/>
                                          </p:val>
                                        </p:tav>
                                        <p:tav tm="100000">
                                          <p:val>
                                            <p:strVal val="#ppt_w"/>
                                          </p:val>
                                        </p:tav>
                                      </p:tavLst>
                                    </p:anim>
                                    <p:anim calcmode="lin" valueType="num">
                                      <p:cBhvr>
                                        <p:cTn id="26" dur="500" fill="hold"/>
                                        <p:tgtEl>
                                          <p:spTgt spid="735250"/>
                                        </p:tgtEl>
                                        <p:attrNameLst>
                                          <p:attrName>ppt_h</p:attrName>
                                        </p:attrNameLst>
                                      </p:cBhvr>
                                      <p:tavLst>
                                        <p:tav tm="0">
                                          <p:val>
                                            <p:strVal val="4*#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735249"/>
                                        </p:tgtEl>
                                        <p:attrNameLst>
                                          <p:attrName>style.visibility</p:attrName>
                                        </p:attrNameLst>
                                      </p:cBhvr>
                                      <p:to>
                                        <p:strVal val="visible"/>
                                      </p:to>
                                    </p:set>
                                    <p:anim calcmode="lin" valueType="num">
                                      <p:cBhvr>
                                        <p:cTn id="31" dur="500" fill="hold"/>
                                        <p:tgtEl>
                                          <p:spTgt spid="735249"/>
                                        </p:tgtEl>
                                        <p:attrNameLst>
                                          <p:attrName>ppt_w</p:attrName>
                                        </p:attrNameLst>
                                      </p:cBhvr>
                                      <p:tavLst>
                                        <p:tav tm="0">
                                          <p:val>
                                            <p:strVal val="4*#ppt_w"/>
                                          </p:val>
                                        </p:tav>
                                        <p:tav tm="100000">
                                          <p:val>
                                            <p:strVal val="#ppt_w"/>
                                          </p:val>
                                        </p:tav>
                                      </p:tavLst>
                                    </p:anim>
                                    <p:anim calcmode="lin" valueType="num">
                                      <p:cBhvr>
                                        <p:cTn id="32" dur="500" fill="hold"/>
                                        <p:tgtEl>
                                          <p:spTgt spid="735249"/>
                                        </p:tgtEl>
                                        <p:attrNameLst>
                                          <p:attrName>ppt_h</p:attrName>
                                        </p:attrNameLst>
                                      </p:cBhvr>
                                      <p:tavLst>
                                        <p:tav tm="0">
                                          <p:val>
                                            <p:strVal val="4*#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32" fill="hold" nodeType="clickEffect">
                                  <p:stCondLst>
                                    <p:cond delay="0"/>
                                  </p:stCondLst>
                                  <p:childTnLst>
                                    <p:set>
                                      <p:cBhvr>
                                        <p:cTn id="36" dur="1" fill="hold">
                                          <p:stCondLst>
                                            <p:cond delay="0"/>
                                          </p:stCondLst>
                                        </p:cTn>
                                        <p:tgtEl>
                                          <p:spTgt spid="735254"/>
                                        </p:tgtEl>
                                        <p:attrNameLst>
                                          <p:attrName>style.visibility</p:attrName>
                                        </p:attrNameLst>
                                      </p:cBhvr>
                                      <p:to>
                                        <p:strVal val="visible"/>
                                      </p:to>
                                    </p:set>
                                    <p:anim calcmode="lin" valueType="num">
                                      <p:cBhvr>
                                        <p:cTn id="37" dur="500" fill="hold"/>
                                        <p:tgtEl>
                                          <p:spTgt spid="735254"/>
                                        </p:tgtEl>
                                        <p:attrNameLst>
                                          <p:attrName>ppt_w</p:attrName>
                                        </p:attrNameLst>
                                      </p:cBhvr>
                                      <p:tavLst>
                                        <p:tav tm="0">
                                          <p:val>
                                            <p:strVal val="4*#ppt_w"/>
                                          </p:val>
                                        </p:tav>
                                        <p:tav tm="100000">
                                          <p:val>
                                            <p:strVal val="#ppt_w"/>
                                          </p:val>
                                        </p:tav>
                                      </p:tavLst>
                                    </p:anim>
                                    <p:anim calcmode="lin" valueType="num">
                                      <p:cBhvr>
                                        <p:cTn id="38" dur="500" fill="hold"/>
                                        <p:tgtEl>
                                          <p:spTgt spid="73525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43" grpId="0" animBg="1" autoUpdateAnimBg="0"/>
      <p:bldP spid="735244" grpId="0" animBg="1" autoUpdateAnimBg="0"/>
      <p:bldP spid="735245" grpId="0" animBg="1" autoUpdateAnimBg="0"/>
      <p:bldP spid="735249"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9350"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9080" y="2830467"/>
            <a:ext cx="685800"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36258" name="Rectangle 2"/>
          <p:cNvSpPr>
            <a:spLocks noGrp="1" noChangeArrowheads="1"/>
          </p:cNvSpPr>
          <p:nvPr>
            <p:ph type="title"/>
          </p:nvPr>
        </p:nvSpPr>
        <p:spPr/>
        <p:txBody>
          <a:bodyPr/>
          <a:lstStyle/>
          <a:p>
            <a:r>
              <a:rPr lang="en-GB" dirty="0"/>
              <a:t>Praying by your fingers</a:t>
            </a:r>
          </a:p>
        </p:txBody>
      </p:sp>
      <p:sp>
        <p:nvSpPr>
          <p:cNvPr id="736270" name="Oval 14"/>
          <p:cNvSpPr>
            <a:spLocks noChangeArrowheads="1"/>
          </p:cNvSpPr>
          <p:nvPr/>
        </p:nvSpPr>
        <p:spPr bwMode="auto">
          <a:xfrm>
            <a:off x="4734880" y="5692977"/>
            <a:ext cx="1828800" cy="562630"/>
          </a:xfrm>
          <a:prstGeom prst="ellipse">
            <a:avLst/>
          </a:prstGeom>
          <a:solidFill>
            <a:srgbClr val="FF0000"/>
          </a:solidFill>
          <a:ln w="9525">
            <a:solidFill>
              <a:schemeClr val="bg1"/>
            </a:solidFill>
            <a:round/>
            <a:headEnd/>
            <a:tailEnd/>
          </a:ln>
          <a:effectLst/>
        </p:spPr>
        <p:txBody>
          <a:bodyPr anchor="ctr">
            <a:spAutoFit/>
          </a:bodyPr>
          <a:lstStyle/>
          <a:p>
            <a:r>
              <a:rPr lang="en-GB" sz="2000" dirty="0">
                <a:solidFill>
                  <a:srgbClr val="00FF00"/>
                </a:solidFill>
                <a:latin typeface="Comic Sans MS" pitchFamily="66" charset="0"/>
              </a:rPr>
              <a:t>myself</a:t>
            </a:r>
            <a:endParaRPr lang="en-GB" sz="2000" dirty="0">
              <a:solidFill>
                <a:srgbClr val="00FF00"/>
              </a:solidFill>
            </a:endParaRPr>
          </a:p>
        </p:txBody>
      </p:sp>
      <p:sp>
        <p:nvSpPr>
          <p:cNvPr id="736280" name="AutoShape 24"/>
          <p:cNvSpPr>
            <a:spLocks noChangeArrowheads="1"/>
          </p:cNvSpPr>
          <p:nvPr/>
        </p:nvSpPr>
        <p:spPr bwMode="auto">
          <a:xfrm>
            <a:off x="4038600" y="2895600"/>
            <a:ext cx="685800" cy="609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82" name="Oval 26"/>
          <p:cNvSpPr>
            <a:spLocks noChangeArrowheads="1"/>
          </p:cNvSpPr>
          <p:nvPr/>
        </p:nvSpPr>
        <p:spPr bwMode="auto">
          <a:xfrm>
            <a:off x="0" y="2819400"/>
            <a:ext cx="1981200" cy="879475"/>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1800" dirty="0">
                <a:latin typeface="Comic Sans MS" pitchFamily="66" charset="0"/>
              </a:rPr>
              <a:t>Thumbs up. </a:t>
            </a:r>
          </a:p>
          <a:p>
            <a:r>
              <a:rPr lang="en-GB" sz="1800" dirty="0">
                <a:latin typeface="Comic Sans MS" pitchFamily="66" charset="0"/>
              </a:rPr>
              <a:t>Great.</a:t>
            </a:r>
            <a:endParaRPr lang="en-GB" dirty="0"/>
          </a:p>
        </p:txBody>
      </p:sp>
      <p:sp>
        <p:nvSpPr>
          <p:cNvPr id="736284" name="Oval 28"/>
          <p:cNvSpPr>
            <a:spLocks noChangeArrowheads="1"/>
          </p:cNvSpPr>
          <p:nvPr/>
        </p:nvSpPr>
        <p:spPr bwMode="auto">
          <a:xfrm>
            <a:off x="1143000" y="2162057"/>
            <a:ext cx="2209800" cy="519351"/>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1800" dirty="0">
                <a:latin typeface="Comic Sans MS" pitchFamily="66" charset="0"/>
              </a:rPr>
              <a:t>Point it out. </a:t>
            </a:r>
            <a:endParaRPr lang="en-GB" dirty="0"/>
          </a:p>
        </p:txBody>
      </p:sp>
      <p:sp>
        <p:nvSpPr>
          <p:cNvPr id="736285" name="Oval 29"/>
          <p:cNvSpPr>
            <a:spLocks noChangeArrowheads="1"/>
          </p:cNvSpPr>
          <p:nvPr/>
        </p:nvSpPr>
        <p:spPr bwMode="auto">
          <a:xfrm>
            <a:off x="6743700" y="3507968"/>
            <a:ext cx="2171700" cy="908864"/>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1800" dirty="0" err="1">
                <a:latin typeface="Comic Sans MS" pitchFamily="66" charset="0"/>
              </a:rPr>
              <a:t>Pinky</a:t>
            </a:r>
            <a:r>
              <a:rPr lang="en-GB" sz="1800" dirty="0">
                <a:latin typeface="Comic Sans MS" pitchFamily="66" charset="0"/>
              </a:rPr>
              <a:t>. Least important.</a:t>
            </a:r>
            <a:endParaRPr lang="en-GB" dirty="0"/>
          </a:p>
        </p:txBody>
      </p:sp>
      <p:sp>
        <p:nvSpPr>
          <p:cNvPr id="736286" name="Oval 30"/>
          <p:cNvSpPr>
            <a:spLocks noChangeArrowheads="1"/>
          </p:cNvSpPr>
          <p:nvPr/>
        </p:nvSpPr>
        <p:spPr bwMode="auto">
          <a:xfrm>
            <a:off x="5486400" y="1982788"/>
            <a:ext cx="1981200" cy="879475"/>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1800" dirty="0">
                <a:latin typeface="Comic Sans MS" pitchFamily="66" charset="0"/>
              </a:rPr>
              <a:t>Ring. Love others</a:t>
            </a:r>
            <a:endParaRPr lang="en-GB" dirty="0"/>
          </a:p>
        </p:txBody>
      </p:sp>
      <p:sp>
        <p:nvSpPr>
          <p:cNvPr id="736287" name="Oval 31"/>
          <p:cNvSpPr>
            <a:spLocks noChangeArrowheads="1"/>
          </p:cNvSpPr>
          <p:nvPr/>
        </p:nvSpPr>
        <p:spPr bwMode="auto">
          <a:xfrm>
            <a:off x="3131840" y="1052899"/>
            <a:ext cx="2520280" cy="908864"/>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1800" dirty="0">
                <a:latin typeface="Comic Sans MS" pitchFamily="66" charset="0"/>
              </a:rPr>
              <a:t>Middle finger.</a:t>
            </a:r>
          </a:p>
          <a:p>
            <a:r>
              <a:rPr lang="en-GB" sz="1800" dirty="0">
                <a:latin typeface="Comic Sans MS" pitchFamily="66" charset="0"/>
              </a:rPr>
              <a:t>Bad.</a:t>
            </a:r>
            <a:endParaRPr lang="en-GB" dirty="0"/>
          </a:p>
        </p:txBody>
      </p:sp>
      <p:sp>
        <p:nvSpPr>
          <p:cNvPr id="736288" name="Line 32"/>
          <p:cNvSpPr>
            <a:spLocks noChangeShapeType="1"/>
          </p:cNvSpPr>
          <p:nvPr/>
        </p:nvSpPr>
        <p:spPr bwMode="auto">
          <a:xfrm>
            <a:off x="1143000" y="3581400"/>
            <a:ext cx="457200" cy="18288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89" name="Line 33"/>
          <p:cNvSpPr>
            <a:spLocks noChangeShapeType="1"/>
          </p:cNvSpPr>
          <p:nvPr/>
        </p:nvSpPr>
        <p:spPr bwMode="auto">
          <a:xfrm flipH="1">
            <a:off x="6553200" y="2755672"/>
            <a:ext cx="266700" cy="1206728"/>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90" name="Line 34"/>
          <p:cNvSpPr>
            <a:spLocks noChangeShapeType="1"/>
          </p:cNvSpPr>
          <p:nvPr/>
        </p:nvSpPr>
        <p:spPr bwMode="auto">
          <a:xfrm>
            <a:off x="4343400" y="1828800"/>
            <a:ext cx="0" cy="9144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91" name="Line 35"/>
          <p:cNvSpPr>
            <a:spLocks noChangeShapeType="1"/>
          </p:cNvSpPr>
          <p:nvPr/>
        </p:nvSpPr>
        <p:spPr bwMode="auto">
          <a:xfrm>
            <a:off x="1905000" y="2590800"/>
            <a:ext cx="381000" cy="14478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92" name="Line 36"/>
          <p:cNvSpPr>
            <a:spLocks noChangeShapeType="1"/>
          </p:cNvSpPr>
          <p:nvPr/>
        </p:nvSpPr>
        <p:spPr bwMode="auto">
          <a:xfrm flipH="1">
            <a:off x="7162800" y="4343400"/>
            <a:ext cx="381000" cy="12954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6" name="Text Box 11"/>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pic>
        <p:nvPicPr>
          <p:cNvPr id="739346"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5836" y="5410200"/>
            <a:ext cx="7048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9348"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5500" y="4038600"/>
            <a:ext cx="6858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9352"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4056017"/>
            <a:ext cx="685800" cy="80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9354" name="Picture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67500" y="5717177"/>
            <a:ext cx="685800" cy="74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Oval 12"/>
          <p:cNvSpPr>
            <a:spLocks noChangeArrowheads="1"/>
          </p:cNvSpPr>
          <p:nvPr/>
        </p:nvSpPr>
        <p:spPr bwMode="auto">
          <a:xfrm>
            <a:off x="2838450" y="3824704"/>
            <a:ext cx="3200400" cy="562630"/>
          </a:xfrm>
          <a:prstGeom prst="ellipse">
            <a:avLst/>
          </a:prstGeom>
          <a:solidFill>
            <a:srgbClr val="FF0000"/>
          </a:solidFill>
          <a:ln w="9525">
            <a:solidFill>
              <a:schemeClr val="bg1"/>
            </a:solidFill>
            <a:round/>
            <a:headEnd/>
            <a:tailEnd/>
          </a:ln>
          <a:effectLst/>
        </p:spPr>
        <p:txBody>
          <a:bodyPr wrap="square" anchor="ctr">
            <a:spAutoFit/>
          </a:bodyPr>
          <a:lstStyle/>
          <a:p>
            <a:r>
              <a:rPr lang="en-GB" sz="2000" dirty="0">
                <a:solidFill>
                  <a:srgbClr val="00FF00"/>
                </a:solidFill>
                <a:latin typeface="Comic Sans MS" pitchFamily="66" charset="0"/>
              </a:rPr>
              <a:t>forgive, renew</a:t>
            </a:r>
            <a:endParaRPr lang="en-GB" sz="2000" dirty="0">
              <a:solidFill>
                <a:srgbClr val="00FF00"/>
              </a:solidFill>
            </a:endParaRPr>
          </a:p>
        </p:txBody>
      </p:sp>
      <p:sp>
        <p:nvSpPr>
          <p:cNvPr id="28" name="Oval 13"/>
          <p:cNvSpPr>
            <a:spLocks noChangeArrowheads="1"/>
          </p:cNvSpPr>
          <p:nvPr/>
        </p:nvSpPr>
        <p:spPr bwMode="auto">
          <a:xfrm>
            <a:off x="4360985" y="4691479"/>
            <a:ext cx="1828800" cy="562630"/>
          </a:xfrm>
          <a:prstGeom prst="ellipse">
            <a:avLst/>
          </a:prstGeom>
          <a:solidFill>
            <a:srgbClr val="FF0000"/>
          </a:solidFill>
          <a:ln w="9525">
            <a:solidFill>
              <a:schemeClr val="bg1"/>
            </a:solidFill>
            <a:round/>
            <a:headEnd/>
            <a:tailEnd/>
          </a:ln>
          <a:effectLst/>
        </p:spPr>
        <p:txBody>
          <a:bodyPr anchor="ctr">
            <a:spAutoFit/>
          </a:bodyPr>
          <a:lstStyle/>
          <a:p>
            <a:r>
              <a:rPr lang="en-GB" sz="2000" dirty="0">
                <a:solidFill>
                  <a:srgbClr val="00FF00"/>
                </a:solidFill>
                <a:latin typeface="Comic Sans MS" pitchFamily="66" charset="0"/>
              </a:rPr>
              <a:t>others</a:t>
            </a:r>
            <a:endParaRPr lang="en-GB" sz="2000" dirty="0">
              <a:solidFill>
                <a:srgbClr val="00FF00"/>
              </a:solidFill>
            </a:endParaRPr>
          </a:p>
        </p:txBody>
      </p:sp>
      <p:sp>
        <p:nvSpPr>
          <p:cNvPr id="29" name="Oval 15"/>
          <p:cNvSpPr>
            <a:spLocks noChangeArrowheads="1"/>
          </p:cNvSpPr>
          <p:nvPr/>
        </p:nvSpPr>
        <p:spPr bwMode="auto">
          <a:xfrm>
            <a:off x="2438400" y="4691479"/>
            <a:ext cx="1828800" cy="562630"/>
          </a:xfrm>
          <a:prstGeom prst="ellipse">
            <a:avLst/>
          </a:prstGeom>
          <a:solidFill>
            <a:srgbClr val="FF0000"/>
          </a:solidFill>
          <a:ln w="9525">
            <a:solidFill>
              <a:schemeClr val="bg1"/>
            </a:solidFill>
            <a:round/>
            <a:headEnd/>
            <a:tailEnd/>
          </a:ln>
          <a:effectLst/>
        </p:spPr>
        <p:txBody>
          <a:bodyPr anchor="ctr">
            <a:spAutoFit/>
          </a:bodyPr>
          <a:lstStyle/>
          <a:p>
            <a:r>
              <a:rPr lang="en-GB" sz="2000" dirty="0">
                <a:solidFill>
                  <a:srgbClr val="00FF00"/>
                </a:solidFill>
                <a:latin typeface="Comic Sans MS" pitchFamily="66" charset="0"/>
              </a:rPr>
              <a:t>thanks</a:t>
            </a:r>
            <a:endParaRPr lang="en-GB" sz="2000" dirty="0">
              <a:solidFill>
                <a:srgbClr val="00FF00"/>
              </a:solidFill>
            </a:endParaRPr>
          </a:p>
        </p:txBody>
      </p:sp>
      <p:sp>
        <p:nvSpPr>
          <p:cNvPr id="30" name="Oval 9"/>
          <p:cNvSpPr>
            <a:spLocks noChangeArrowheads="1"/>
          </p:cNvSpPr>
          <p:nvPr/>
        </p:nvSpPr>
        <p:spPr bwMode="auto">
          <a:xfrm>
            <a:off x="2315380" y="5687645"/>
            <a:ext cx="1828800" cy="562630"/>
          </a:xfrm>
          <a:prstGeom prst="ellipse">
            <a:avLst/>
          </a:prstGeom>
          <a:solidFill>
            <a:srgbClr val="FF0000"/>
          </a:solidFill>
          <a:ln w="9525">
            <a:solidFill>
              <a:schemeClr val="bg1"/>
            </a:solidFill>
            <a:round/>
            <a:headEnd/>
            <a:tailEnd/>
          </a:ln>
          <a:effectLst/>
        </p:spPr>
        <p:txBody>
          <a:bodyPr anchor="ctr">
            <a:spAutoFit/>
          </a:bodyPr>
          <a:lstStyle/>
          <a:p>
            <a:r>
              <a:rPr lang="en-GB" sz="2000" dirty="0">
                <a:solidFill>
                  <a:srgbClr val="00FF00"/>
                </a:solidFill>
                <a:latin typeface="Comic Sans MS" pitchFamily="66" charset="0"/>
              </a:rPr>
              <a:t>praise</a:t>
            </a:r>
            <a:endParaRPr lang="en-GB" sz="2000" dirty="0">
              <a:solidFill>
                <a:srgbClr val="00FF00"/>
              </a:solidFill>
            </a:endParaRPr>
          </a:p>
        </p:txBody>
      </p:sp>
    </p:spTree>
    <p:extLst>
      <p:ext uri="{BB962C8B-B14F-4D97-AF65-F5344CB8AC3E}">
        <p14:creationId xmlns:p14="http://schemas.microsoft.com/office/powerpoint/2010/main" val="357315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736280"/>
                                        </p:tgtEl>
                                        <p:attrNameLst>
                                          <p:attrName>style.visibility</p:attrName>
                                        </p:attrNameLst>
                                      </p:cBhvr>
                                      <p:to>
                                        <p:strVal val="visible"/>
                                      </p:to>
                                    </p:set>
                                    <p:animEffect transition="in" filter="fade">
                                      <p:cBhvr>
                                        <p:cTn id="7" dur="2000"/>
                                        <p:tgtEl>
                                          <p:spTgt spid="736280"/>
                                        </p:tgtEl>
                                      </p:cBhvr>
                                    </p:animEffect>
                                    <p:anim calcmode="lin" valueType="num">
                                      <p:cBhvr>
                                        <p:cTn id="8" dur="2000" fill="hold"/>
                                        <p:tgtEl>
                                          <p:spTgt spid="736280"/>
                                        </p:tgtEl>
                                        <p:attrNameLst>
                                          <p:attrName>ppt_x</p:attrName>
                                        </p:attrNameLst>
                                      </p:cBhvr>
                                      <p:tavLst>
                                        <p:tav tm="0">
                                          <p:val>
                                            <p:strVal val="#ppt_x"/>
                                          </p:val>
                                        </p:tav>
                                        <p:tav tm="100000">
                                          <p:val>
                                            <p:strVal val="#ppt_x"/>
                                          </p:val>
                                        </p:tav>
                                      </p:tavLst>
                                    </p:anim>
                                    <p:anim calcmode="lin" valueType="num">
                                      <p:cBhvr>
                                        <p:cTn id="9" dur="2000" fill="hold"/>
                                        <p:tgtEl>
                                          <p:spTgt spid="73628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36282"/>
                                        </p:tgtEl>
                                        <p:attrNameLst>
                                          <p:attrName>style.visibility</p:attrName>
                                        </p:attrNameLst>
                                      </p:cBhvr>
                                      <p:to>
                                        <p:strVal val="visible"/>
                                      </p:to>
                                    </p:set>
                                  </p:childTnLst>
                                </p:cTn>
                              </p:par>
                            </p:childTnLst>
                          </p:cTn>
                        </p:par>
                        <p:par>
                          <p:cTn id="14" fill="hold">
                            <p:stCondLst>
                              <p:cond delay="0"/>
                            </p:stCondLst>
                            <p:childTnLst>
                              <p:par>
                                <p:cTn id="15" presetID="22" presetClass="entr" presetSubtype="1" fill="hold" grpId="0" nodeType="afterEffect">
                                  <p:stCondLst>
                                    <p:cond delay="0"/>
                                  </p:stCondLst>
                                  <p:childTnLst>
                                    <p:set>
                                      <p:cBhvr>
                                        <p:cTn id="16" dur="1" fill="hold">
                                          <p:stCondLst>
                                            <p:cond delay="0"/>
                                          </p:stCondLst>
                                        </p:cTn>
                                        <p:tgtEl>
                                          <p:spTgt spid="736288"/>
                                        </p:tgtEl>
                                        <p:attrNameLst>
                                          <p:attrName>style.visibility</p:attrName>
                                        </p:attrNameLst>
                                      </p:cBhvr>
                                      <p:to>
                                        <p:strVal val="visible"/>
                                      </p:to>
                                    </p:set>
                                    <p:animEffect transition="in" filter="wipe(up)">
                                      <p:cBhvr>
                                        <p:cTn id="17" dur="500"/>
                                        <p:tgtEl>
                                          <p:spTgt spid="736288"/>
                                        </p:tgtEl>
                                      </p:cBhvr>
                                    </p:animEffec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36284"/>
                                        </p:tgtEl>
                                        <p:attrNameLst>
                                          <p:attrName>style.visibility</p:attrName>
                                        </p:attrNameLst>
                                      </p:cBhvr>
                                      <p:to>
                                        <p:strVal val="visible"/>
                                      </p:to>
                                    </p:set>
                                  </p:childTnLst>
                                </p:cTn>
                              </p:par>
                            </p:childTnLst>
                          </p:cTn>
                        </p:par>
                        <p:par>
                          <p:cTn id="25" fill="hold">
                            <p:stCondLst>
                              <p:cond delay="0"/>
                            </p:stCondLst>
                            <p:childTnLst>
                              <p:par>
                                <p:cTn id="26" presetID="22" presetClass="entr" presetSubtype="1" fill="hold" grpId="0" nodeType="afterEffect">
                                  <p:stCondLst>
                                    <p:cond delay="0"/>
                                  </p:stCondLst>
                                  <p:childTnLst>
                                    <p:set>
                                      <p:cBhvr>
                                        <p:cTn id="27" dur="1" fill="hold">
                                          <p:stCondLst>
                                            <p:cond delay="0"/>
                                          </p:stCondLst>
                                        </p:cTn>
                                        <p:tgtEl>
                                          <p:spTgt spid="736291"/>
                                        </p:tgtEl>
                                        <p:attrNameLst>
                                          <p:attrName>style.visibility</p:attrName>
                                        </p:attrNameLst>
                                      </p:cBhvr>
                                      <p:to>
                                        <p:strVal val="visible"/>
                                      </p:to>
                                    </p:set>
                                    <p:animEffect transition="in" filter="wipe(up)">
                                      <p:cBhvr>
                                        <p:cTn id="28" dur="500"/>
                                        <p:tgtEl>
                                          <p:spTgt spid="736291"/>
                                        </p:tgtEl>
                                      </p:cBhvr>
                                    </p:animEffect>
                                  </p:childTnLst>
                                </p:cTn>
                              </p:par>
                            </p:childTnLst>
                          </p:cTn>
                        </p:par>
                        <p:par>
                          <p:cTn id="29" fill="hold">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2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36287"/>
                                        </p:tgtEl>
                                        <p:attrNameLst>
                                          <p:attrName>style.visibility</p:attrName>
                                        </p:attrNameLst>
                                      </p:cBhvr>
                                      <p:to>
                                        <p:strVal val="visible"/>
                                      </p:to>
                                    </p:set>
                                  </p:childTnLst>
                                </p:cTn>
                              </p:par>
                            </p:childTnLst>
                          </p:cTn>
                        </p:par>
                        <p:par>
                          <p:cTn id="36" fill="hold">
                            <p:stCondLst>
                              <p:cond delay="0"/>
                            </p:stCondLst>
                            <p:childTnLst>
                              <p:par>
                                <p:cTn id="37" presetID="22" presetClass="entr" presetSubtype="1" fill="hold" grpId="0" nodeType="afterEffect">
                                  <p:stCondLst>
                                    <p:cond delay="0"/>
                                  </p:stCondLst>
                                  <p:childTnLst>
                                    <p:set>
                                      <p:cBhvr>
                                        <p:cTn id="38" dur="1" fill="hold">
                                          <p:stCondLst>
                                            <p:cond delay="0"/>
                                          </p:stCondLst>
                                        </p:cTn>
                                        <p:tgtEl>
                                          <p:spTgt spid="736290"/>
                                        </p:tgtEl>
                                        <p:attrNameLst>
                                          <p:attrName>style.visibility</p:attrName>
                                        </p:attrNameLst>
                                      </p:cBhvr>
                                      <p:to>
                                        <p:strVal val="visible"/>
                                      </p:to>
                                    </p:set>
                                    <p:animEffect transition="in" filter="wipe(up)">
                                      <p:cBhvr>
                                        <p:cTn id="39" dur="500"/>
                                        <p:tgtEl>
                                          <p:spTgt spid="736290"/>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36286"/>
                                        </p:tgtEl>
                                        <p:attrNameLst>
                                          <p:attrName>style.visibility</p:attrName>
                                        </p:attrNameLst>
                                      </p:cBhvr>
                                      <p:to>
                                        <p:strVal val="visible"/>
                                      </p:to>
                                    </p:set>
                                  </p:childTnLst>
                                </p:cTn>
                              </p:par>
                            </p:childTnLst>
                          </p:cTn>
                        </p:par>
                        <p:par>
                          <p:cTn id="47" fill="hold">
                            <p:stCondLst>
                              <p:cond delay="0"/>
                            </p:stCondLst>
                            <p:childTnLst>
                              <p:par>
                                <p:cTn id="48" presetID="22" presetClass="entr" presetSubtype="1" fill="hold" grpId="0" nodeType="afterEffect">
                                  <p:stCondLst>
                                    <p:cond delay="0"/>
                                  </p:stCondLst>
                                  <p:childTnLst>
                                    <p:set>
                                      <p:cBhvr>
                                        <p:cTn id="49" dur="1" fill="hold">
                                          <p:stCondLst>
                                            <p:cond delay="0"/>
                                          </p:stCondLst>
                                        </p:cTn>
                                        <p:tgtEl>
                                          <p:spTgt spid="736289"/>
                                        </p:tgtEl>
                                        <p:attrNameLst>
                                          <p:attrName>style.visibility</p:attrName>
                                        </p:attrNameLst>
                                      </p:cBhvr>
                                      <p:to>
                                        <p:strVal val="visible"/>
                                      </p:to>
                                    </p:set>
                                    <p:animEffect transition="in" filter="wipe(up)">
                                      <p:cBhvr>
                                        <p:cTn id="50" dur="500"/>
                                        <p:tgtEl>
                                          <p:spTgt spid="736289"/>
                                        </p:tgtEl>
                                      </p:cBhvr>
                                    </p:animEffect>
                                  </p:childTnLst>
                                </p:cTn>
                              </p:par>
                            </p:childTnLst>
                          </p:cTn>
                        </p:par>
                        <p:par>
                          <p:cTn id="51" fill="hold">
                            <p:stCondLst>
                              <p:cond delay="500"/>
                            </p:stCondLst>
                            <p:childTnLst>
                              <p:par>
                                <p:cTn id="52" presetID="1"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736285"/>
                                        </p:tgtEl>
                                        <p:attrNameLst>
                                          <p:attrName>style.visibility</p:attrName>
                                        </p:attrNameLst>
                                      </p:cBhvr>
                                      <p:to>
                                        <p:strVal val="visible"/>
                                      </p:to>
                                    </p:set>
                                  </p:childTnLst>
                                </p:cTn>
                              </p:par>
                            </p:childTnLst>
                          </p:cTn>
                        </p:par>
                        <p:par>
                          <p:cTn id="58" fill="hold">
                            <p:stCondLst>
                              <p:cond delay="0"/>
                            </p:stCondLst>
                            <p:childTnLst>
                              <p:par>
                                <p:cTn id="59" presetID="22" presetClass="entr" presetSubtype="1" fill="hold" grpId="0" nodeType="afterEffect">
                                  <p:stCondLst>
                                    <p:cond delay="0"/>
                                  </p:stCondLst>
                                  <p:childTnLst>
                                    <p:set>
                                      <p:cBhvr>
                                        <p:cTn id="60" dur="1" fill="hold">
                                          <p:stCondLst>
                                            <p:cond delay="0"/>
                                          </p:stCondLst>
                                        </p:cTn>
                                        <p:tgtEl>
                                          <p:spTgt spid="736292"/>
                                        </p:tgtEl>
                                        <p:attrNameLst>
                                          <p:attrName>style.visibility</p:attrName>
                                        </p:attrNameLst>
                                      </p:cBhvr>
                                      <p:to>
                                        <p:strVal val="visible"/>
                                      </p:to>
                                    </p:set>
                                    <p:animEffect transition="in" filter="wipe(up)">
                                      <p:cBhvr>
                                        <p:cTn id="61" dur="500"/>
                                        <p:tgtEl>
                                          <p:spTgt spid="736292"/>
                                        </p:tgtEl>
                                      </p:cBhvr>
                                    </p:animEffect>
                                  </p:childTnLst>
                                </p:cTn>
                              </p:par>
                            </p:childTnLst>
                          </p:cTn>
                        </p:par>
                        <p:par>
                          <p:cTn id="62" fill="hold">
                            <p:stCondLst>
                              <p:cond delay="500"/>
                            </p:stCondLst>
                            <p:childTnLst>
                              <p:par>
                                <p:cTn id="63" presetID="1" presetClass="entr" presetSubtype="0" fill="hold" grpId="0" nodeType="afterEffect">
                                  <p:stCondLst>
                                    <p:cond delay="0"/>
                                  </p:stCondLst>
                                  <p:childTnLst>
                                    <p:set>
                                      <p:cBhvr>
                                        <p:cTn id="64" dur="1" fill="hold">
                                          <p:stCondLst>
                                            <p:cond delay="0"/>
                                          </p:stCondLst>
                                        </p:cTn>
                                        <p:tgtEl>
                                          <p:spTgt spid="736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270" grpId="0" animBg="1"/>
      <p:bldP spid="736280" grpId="0" animBg="1"/>
      <p:bldP spid="736282" grpId="0" animBg="1"/>
      <p:bldP spid="736284" grpId="0" animBg="1"/>
      <p:bldP spid="736285" grpId="0" animBg="1"/>
      <p:bldP spid="736286" grpId="0" animBg="1"/>
      <p:bldP spid="736287" grpId="0" animBg="1"/>
      <p:bldP spid="736288" grpId="0" animBg="1"/>
      <p:bldP spid="736289" grpId="0" animBg="1"/>
      <p:bldP spid="736290" grpId="0" animBg="1"/>
      <p:bldP spid="736291" grpId="0" animBg="1"/>
      <p:bldP spid="736292" grpId="0" animBg="1"/>
      <p:bldP spid="27" grpId="0" animBg="1"/>
      <p:bldP spid="28" grpId="0" animBg="1"/>
      <p:bldP spid="29" grpId="0" animBg="1"/>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9080" y="2830467"/>
            <a:ext cx="685800"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37282" name="Rectangle 2"/>
          <p:cNvSpPr>
            <a:spLocks noGrp="1" noChangeArrowheads="1"/>
          </p:cNvSpPr>
          <p:nvPr>
            <p:ph type="title"/>
          </p:nvPr>
        </p:nvSpPr>
        <p:spPr/>
        <p:txBody>
          <a:bodyPr/>
          <a:lstStyle/>
          <a:p>
            <a:r>
              <a:rPr lang="en-GB"/>
              <a:t>The parts to prayer</a:t>
            </a:r>
          </a:p>
        </p:txBody>
      </p:sp>
      <p:grpSp>
        <p:nvGrpSpPr>
          <p:cNvPr id="737288" name="Group 8"/>
          <p:cNvGrpSpPr>
            <a:grpSpLocks/>
          </p:cNvGrpSpPr>
          <p:nvPr/>
        </p:nvGrpSpPr>
        <p:grpSpPr bwMode="auto">
          <a:xfrm>
            <a:off x="2362200" y="3810000"/>
            <a:ext cx="4038600" cy="2524125"/>
            <a:chOff x="1488" y="2400"/>
            <a:chExt cx="2544" cy="1590"/>
          </a:xfrm>
        </p:grpSpPr>
        <p:sp>
          <p:nvSpPr>
            <p:cNvPr id="737289" name="Oval 9"/>
            <p:cNvSpPr>
              <a:spLocks noChangeArrowheads="1"/>
            </p:cNvSpPr>
            <p:nvPr/>
          </p:nvSpPr>
          <p:spPr bwMode="auto">
            <a:xfrm>
              <a:off x="1488" y="3552"/>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praise</a:t>
              </a:r>
              <a:endParaRPr lang="en-GB"/>
            </a:p>
          </p:txBody>
        </p:sp>
        <p:sp>
          <p:nvSpPr>
            <p:cNvPr id="737290" name="Oval 10"/>
            <p:cNvSpPr>
              <a:spLocks noChangeArrowheads="1"/>
            </p:cNvSpPr>
            <p:nvPr/>
          </p:nvSpPr>
          <p:spPr bwMode="auto">
            <a:xfrm>
              <a:off x="2160" y="2400"/>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forgive</a:t>
              </a:r>
              <a:endParaRPr lang="en-GB"/>
            </a:p>
          </p:txBody>
        </p:sp>
        <p:sp>
          <p:nvSpPr>
            <p:cNvPr id="737291" name="Oval 11"/>
            <p:cNvSpPr>
              <a:spLocks noChangeArrowheads="1"/>
            </p:cNvSpPr>
            <p:nvPr/>
          </p:nvSpPr>
          <p:spPr bwMode="auto">
            <a:xfrm>
              <a:off x="2736" y="2928"/>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others</a:t>
              </a:r>
              <a:endParaRPr lang="en-GB"/>
            </a:p>
          </p:txBody>
        </p:sp>
        <p:sp>
          <p:nvSpPr>
            <p:cNvPr id="737292" name="Oval 12"/>
            <p:cNvSpPr>
              <a:spLocks noChangeArrowheads="1"/>
            </p:cNvSpPr>
            <p:nvPr/>
          </p:nvSpPr>
          <p:spPr bwMode="auto">
            <a:xfrm>
              <a:off x="2880" y="3600"/>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myself</a:t>
              </a:r>
              <a:endParaRPr lang="en-GB"/>
            </a:p>
          </p:txBody>
        </p:sp>
        <p:sp>
          <p:nvSpPr>
            <p:cNvPr id="737293" name="Oval 13"/>
            <p:cNvSpPr>
              <a:spLocks noChangeArrowheads="1"/>
            </p:cNvSpPr>
            <p:nvPr/>
          </p:nvSpPr>
          <p:spPr bwMode="auto">
            <a:xfrm>
              <a:off x="1536" y="2928"/>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thanks</a:t>
              </a:r>
              <a:endParaRPr lang="en-GB"/>
            </a:p>
          </p:txBody>
        </p:sp>
      </p:grpSp>
      <p:grpSp>
        <p:nvGrpSpPr>
          <p:cNvPr id="737294" name="Group 14"/>
          <p:cNvGrpSpPr>
            <a:grpSpLocks/>
          </p:cNvGrpSpPr>
          <p:nvPr/>
        </p:nvGrpSpPr>
        <p:grpSpPr bwMode="auto">
          <a:xfrm>
            <a:off x="0" y="838200"/>
            <a:ext cx="9144000" cy="4699000"/>
            <a:chOff x="0" y="528"/>
            <a:chExt cx="5760" cy="2960"/>
          </a:xfrm>
        </p:grpSpPr>
        <p:sp>
          <p:nvSpPr>
            <p:cNvPr id="737295" name="AutoShape 15"/>
            <p:cNvSpPr>
              <a:spLocks noChangeArrowheads="1"/>
            </p:cNvSpPr>
            <p:nvPr/>
          </p:nvSpPr>
          <p:spPr bwMode="auto">
            <a:xfrm>
              <a:off x="0" y="2208"/>
              <a:ext cx="1200" cy="1040"/>
            </a:xfrm>
            <a:prstGeom prst="wedgeEllipseCallout">
              <a:avLst>
                <a:gd name="adj1" fmla="val 38083"/>
                <a:gd name="adj2" fmla="val 69134"/>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you are great.</a:t>
              </a:r>
              <a:endParaRPr lang="en-GB"/>
            </a:p>
          </p:txBody>
        </p:sp>
        <p:sp>
          <p:nvSpPr>
            <p:cNvPr id="737296" name="AutoShape 16"/>
            <p:cNvSpPr>
              <a:spLocks noChangeArrowheads="1"/>
            </p:cNvSpPr>
            <p:nvPr/>
          </p:nvSpPr>
          <p:spPr bwMode="auto">
            <a:xfrm>
              <a:off x="192" y="528"/>
              <a:ext cx="1392" cy="1366"/>
            </a:xfrm>
            <a:prstGeom prst="wedgeEllipseCallout">
              <a:avLst>
                <a:gd name="adj1" fmla="val 30819"/>
                <a:gd name="adj2" fmla="val 98097"/>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Thank you LORD, for this and that</a:t>
              </a:r>
              <a:endParaRPr lang="en-GB"/>
            </a:p>
          </p:txBody>
        </p:sp>
        <p:sp>
          <p:nvSpPr>
            <p:cNvPr id="737297" name="AutoShape 17"/>
            <p:cNvSpPr>
              <a:spLocks noChangeArrowheads="1"/>
            </p:cNvSpPr>
            <p:nvPr/>
          </p:nvSpPr>
          <p:spPr bwMode="auto">
            <a:xfrm>
              <a:off x="1728" y="563"/>
              <a:ext cx="2112" cy="1040"/>
            </a:xfrm>
            <a:prstGeom prst="wedgeEllipseCallout">
              <a:avLst>
                <a:gd name="adj1" fmla="val -9185"/>
                <a:gd name="adj2" fmla="val 67500"/>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I’m sorry. Please, forgive and change me.</a:t>
              </a:r>
              <a:endParaRPr lang="en-GB"/>
            </a:p>
          </p:txBody>
        </p:sp>
        <p:sp>
          <p:nvSpPr>
            <p:cNvPr id="737298" name="AutoShape 18"/>
            <p:cNvSpPr>
              <a:spLocks noChangeArrowheads="1"/>
            </p:cNvSpPr>
            <p:nvPr/>
          </p:nvSpPr>
          <p:spPr bwMode="auto">
            <a:xfrm>
              <a:off x="4560" y="864"/>
              <a:ext cx="1200" cy="1040"/>
            </a:xfrm>
            <a:prstGeom prst="wedgeEllipseCallout">
              <a:avLst>
                <a:gd name="adj1" fmla="val -88667"/>
                <a:gd name="adj2" fmla="val 110963"/>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please be with ...</a:t>
              </a:r>
              <a:endParaRPr lang="en-GB"/>
            </a:p>
          </p:txBody>
        </p:sp>
        <p:sp>
          <p:nvSpPr>
            <p:cNvPr id="737299" name="AutoShape 19"/>
            <p:cNvSpPr>
              <a:spLocks noChangeArrowheads="1"/>
            </p:cNvSpPr>
            <p:nvPr/>
          </p:nvSpPr>
          <p:spPr bwMode="auto">
            <a:xfrm>
              <a:off x="4560" y="2448"/>
              <a:ext cx="1200" cy="1040"/>
            </a:xfrm>
            <a:prstGeom prst="wedgeEllipseCallout">
              <a:avLst>
                <a:gd name="adj1" fmla="val -54667"/>
                <a:gd name="adj2" fmla="val 49231"/>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be with me too</a:t>
              </a:r>
              <a:endParaRPr lang="en-GB"/>
            </a:p>
          </p:txBody>
        </p:sp>
      </p:grpSp>
      <p:sp>
        <p:nvSpPr>
          <p:cNvPr id="737300" name="AutoShape 20"/>
          <p:cNvSpPr>
            <a:spLocks noChangeArrowheads="1"/>
          </p:cNvSpPr>
          <p:nvPr/>
        </p:nvSpPr>
        <p:spPr bwMode="auto">
          <a:xfrm>
            <a:off x="4038600" y="2895600"/>
            <a:ext cx="685800" cy="609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pic>
        <p:nvPicPr>
          <p:cNvPr id="22"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5836" y="5410200"/>
            <a:ext cx="7048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5500" y="4038600"/>
            <a:ext cx="6858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4056017"/>
            <a:ext cx="685800" cy="80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67500" y="5717177"/>
            <a:ext cx="685800" cy="74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8981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en-GB" dirty="0">
                <a:solidFill>
                  <a:schemeClr val="tx1"/>
                </a:solidFill>
              </a:rPr>
              <a:t>What shall we pray for?</a:t>
            </a:r>
          </a:p>
        </p:txBody>
      </p:sp>
      <p:pic>
        <p:nvPicPr>
          <p:cNvPr id="73830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066800"/>
            <a:ext cx="2895600" cy="221456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831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7000" y="1295400"/>
            <a:ext cx="2438400" cy="23209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8311" name="Picture 7"/>
          <p:cNvPicPr>
            <a:picLocks noChangeAspect="1" noChangeArrowheads="1"/>
          </p:cNvPicPr>
          <p:nvPr/>
        </p:nvPicPr>
        <p:blipFill>
          <a:blip r:embed="rId5">
            <a:extLst>
              <a:ext uri="{28A0092B-C50C-407E-A947-70E740481C1C}">
                <a14:useLocalDpi xmlns:a14="http://schemas.microsoft.com/office/drawing/2010/main" val="0"/>
              </a:ext>
            </a:extLst>
          </a:blip>
          <a:srcRect l="7834" t="20892" r="5984" b="13820"/>
          <a:stretch>
            <a:fillRect/>
          </a:stretch>
        </p:blipFill>
        <p:spPr bwMode="auto">
          <a:xfrm>
            <a:off x="1447800" y="4114800"/>
            <a:ext cx="2819400" cy="21351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8312"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86400" y="3810000"/>
            <a:ext cx="1776413" cy="26638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Box 11"/>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pic>
        <p:nvPicPr>
          <p:cNvPr id="1026" name="Picture 2" descr="Minecraft - Wikipedia">
            <a:extLst>
              <a:ext uri="{FF2B5EF4-FFF2-40B4-BE49-F238E27FC236}">
                <a16:creationId xmlns:a16="http://schemas.microsoft.com/office/drawing/2014/main" id="{F1078678-8C3F-589E-18A4-509897974B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528" y="1278728"/>
            <a:ext cx="2333385" cy="233338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Psalm 141:1,7</a:t>
            </a:r>
          </a:p>
        </p:txBody>
      </p:sp>
      <p:sp>
        <p:nvSpPr>
          <p:cNvPr id="3" name="Content Placeholder 2"/>
          <p:cNvSpPr>
            <a:spLocks noGrp="1"/>
          </p:cNvSpPr>
          <p:nvPr>
            <p:ph idx="1"/>
          </p:nvPr>
        </p:nvSpPr>
        <p:spPr>
          <a:xfrm>
            <a:off x="1187624" y="1219200"/>
            <a:ext cx="7956376" cy="5638800"/>
          </a:xfrm>
        </p:spPr>
        <p:txBody>
          <a:bodyPr/>
          <a:lstStyle/>
          <a:p>
            <a:pPr marL="0" indent="0">
              <a:buNone/>
            </a:pPr>
            <a:r>
              <a:rPr lang="en-US" dirty="0">
                <a:solidFill>
                  <a:schemeClr val="tx1"/>
                </a:solidFill>
              </a:rPr>
              <a:t>1.Hasten, </a:t>
            </a:r>
            <a:r>
              <a:rPr lang="en-US" cap="small" dirty="0">
                <a:solidFill>
                  <a:schemeClr val="tx1"/>
                </a:solidFill>
              </a:rPr>
              <a:t>Lord</a:t>
            </a:r>
            <a:r>
              <a:rPr lang="en-US" dirty="0">
                <a:solidFill>
                  <a:schemeClr val="tx1"/>
                </a:solidFill>
              </a:rPr>
              <a:t>! Hear my supplication.</a:t>
            </a:r>
            <a:endParaRPr lang="en-CA" dirty="0">
              <a:solidFill>
                <a:schemeClr val="tx1"/>
              </a:solidFill>
            </a:endParaRPr>
          </a:p>
          <a:p>
            <a:pPr marL="0" indent="0">
              <a:buNone/>
            </a:pPr>
            <a:r>
              <a:rPr lang="en-US" dirty="0">
                <a:solidFill>
                  <a:schemeClr val="tx1"/>
                </a:solidFill>
              </a:rPr>
              <a:t>O let my prayer like incense rise;</a:t>
            </a:r>
            <a:endParaRPr lang="en-CA" dirty="0">
              <a:solidFill>
                <a:schemeClr val="tx1"/>
              </a:solidFill>
            </a:endParaRPr>
          </a:p>
          <a:p>
            <a:pPr marL="0" indent="0">
              <a:buNone/>
            </a:pPr>
            <a:r>
              <a:rPr lang="en-US" dirty="0">
                <a:solidFill>
                  <a:schemeClr val="tx1"/>
                </a:solidFill>
              </a:rPr>
              <a:t>receive as evening sacrifice</a:t>
            </a:r>
            <a:endParaRPr lang="en-CA" dirty="0">
              <a:solidFill>
                <a:schemeClr val="tx1"/>
              </a:solidFill>
            </a:endParaRPr>
          </a:p>
          <a:p>
            <a:pPr marL="0" indent="0">
              <a:buNone/>
            </a:pPr>
            <a:r>
              <a:rPr lang="en-US" dirty="0">
                <a:solidFill>
                  <a:schemeClr val="tx1"/>
                </a:solidFill>
              </a:rPr>
              <a:t>the hands I lift in adoration.</a:t>
            </a:r>
            <a:endParaRPr lang="en-CA" dirty="0">
              <a:solidFill>
                <a:schemeClr val="tx1"/>
              </a:solidFill>
            </a:endParaRPr>
          </a:p>
          <a:p>
            <a:pPr marL="0" indent="0">
              <a:buNone/>
            </a:pPr>
            <a:endParaRPr lang="en-CA" dirty="0"/>
          </a:p>
          <a:p>
            <a:pPr marL="0" indent="0">
              <a:buNone/>
            </a:pPr>
            <a:r>
              <a:rPr lang="en-US" dirty="0">
                <a:solidFill>
                  <a:schemeClr val="tx1"/>
                </a:solidFill>
              </a:rPr>
              <a:t>7.</a:t>
            </a:r>
            <a:r>
              <a:rPr lang="en-US" cap="small" dirty="0">
                <a:solidFill>
                  <a:schemeClr val="tx1"/>
                </a:solidFill>
              </a:rPr>
              <a:t>Lord</a:t>
            </a:r>
            <a:r>
              <a:rPr lang="en-US" dirty="0">
                <a:solidFill>
                  <a:schemeClr val="tx1"/>
                </a:solidFill>
              </a:rPr>
              <a:t>, my eyes I fix now directly</a:t>
            </a:r>
            <a:endParaRPr lang="en-CA" dirty="0">
              <a:solidFill>
                <a:schemeClr val="tx1"/>
              </a:solidFill>
            </a:endParaRPr>
          </a:p>
          <a:p>
            <a:pPr marL="0" indent="0">
              <a:buNone/>
            </a:pPr>
            <a:r>
              <a:rPr lang="en-US" dirty="0">
                <a:solidFill>
                  <a:schemeClr val="tx1"/>
                </a:solidFill>
              </a:rPr>
              <a:t>on you, my helper in the strife.</a:t>
            </a:r>
            <a:endParaRPr lang="en-CA" dirty="0">
              <a:solidFill>
                <a:schemeClr val="tx1"/>
              </a:solidFill>
            </a:endParaRPr>
          </a:p>
          <a:p>
            <a:pPr marL="0" indent="0">
              <a:buNone/>
            </a:pPr>
            <a:r>
              <a:rPr lang="en-US" dirty="0">
                <a:solidFill>
                  <a:schemeClr val="tx1"/>
                </a:solidFill>
              </a:rPr>
              <a:t>Save me from danger, guard my life;</a:t>
            </a:r>
            <a:endParaRPr lang="en-CA" dirty="0">
              <a:solidFill>
                <a:schemeClr val="tx1"/>
              </a:solidFill>
            </a:endParaRPr>
          </a:p>
          <a:p>
            <a:pPr marL="0" indent="0">
              <a:buNone/>
            </a:pPr>
            <a:r>
              <a:rPr lang="en-US" dirty="0">
                <a:solidFill>
                  <a:schemeClr val="tx1"/>
                </a:solidFill>
              </a:rPr>
              <a:t>in your unfailing love, protect me.</a:t>
            </a:r>
            <a:endParaRPr lang="en-CA" dirty="0">
              <a:solidFill>
                <a:schemeClr val="tx1"/>
              </a:solidFill>
            </a:endParaRPr>
          </a:p>
          <a:p>
            <a:pPr marL="0" indent="0">
              <a:buNone/>
            </a:pPr>
            <a:endParaRPr lang="en-CA" dirty="0"/>
          </a:p>
        </p:txBody>
      </p:sp>
    </p:spTree>
    <p:extLst>
      <p:ext uri="{BB962C8B-B14F-4D97-AF65-F5344CB8AC3E}">
        <p14:creationId xmlns:p14="http://schemas.microsoft.com/office/powerpoint/2010/main" val="580494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p:txBody>
          <a:bodyPr/>
          <a:lstStyle/>
          <a:p>
            <a:r>
              <a:rPr lang="en-GB"/>
              <a:t>When?</a:t>
            </a:r>
          </a:p>
        </p:txBody>
      </p:sp>
      <p:sp>
        <p:nvSpPr>
          <p:cNvPr id="726019" name="Rectangle 3"/>
          <p:cNvSpPr>
            <a:spLocks noGrp="1" noChangeArrowheads="1"/>
          </p:cNvSpPr>
          <p:nvPr>
            <p:ph idx="1"/>
          </p:nvPr>
        </p:nvSpPr>
        <p:spPr/>
        <p:txBody>
          <a:bodyPr/>
          <a:lstStyle/>
          <a:p>
            <a:pPr>
              <a:buFontTx/>
              <a:buNone/>
            </a:pPr>
            <a:r>
              <a:rPr lang="en-GB" dirty="0"/>
              <a:t>Praying is second nature to Christians.</a:t>
            </a:r>
          </a:p>
          <a:p>
            <a:pPr>
              <a:buFontTx/>
              <a:buNone/>
            </a:pPr>
            <a:endParaRPr lang="en-GB" dirty="0"/>
          </a:p>
          <a:p>
            <a:pPr>
              <a:buFontTx/>
              <a:buNone/>
            </a:pPr>
            <a:endParaRPr lang="en-GB" dirty="0"/>
          </a:p>
          <a:p>
            <a:pPr>
              <a:buFontTx/>
              <a:buNone/>
            </a:pPr>
            <a:endParaRPr lang="en-GB" dirty="0"/>
          </a:p>
          <a:p>
            <a:pPr>
              <a:buFontTx/>
              <a:buNone/>
            </a:pPr>
            <a:r>
              <a:rPr lang="en-GB" dirty="0"/>
              <a:t>But when and why do we pray? </a:t>
            </a:r>
          </a:p>
          <a:p>
            <a:pPr>
              <a:buFontTx/>
              <a:buNone/>
            </a:pPr>
            <a:r>
              <a:rPr lang="en-GB" dirty="0"/>
              <a:t>Is it out of custom or because you </a:t>
            </a:r>
            <a:br>
              <a:rPr lang="en-GB" dirty="0"/>
            </a:br>
            <a:r>
              <a:rPr lang="en-GB" dirty="0"/>
              <a:t>feel the need to talk with God?</a:t>
            </a:r>
          </a:p>
          <a:p>
            <a:pPr>
              <a:buFontTx/>
              <a:buNone/>
            </a:pPr>
            <a:endParaRPr lang="en-GB" dirty="0"/>
          </a:p>
          <a:p>
            <a:pPr>
              <a:buFontTx/>
              <a:buNone/>
            </a:pPr>
            <a:r>
              <a:rPr lang="en-GB" i="1" dirty="0"/>
              <a:t>Do the exercise on the sheet</a:t>
            </a:r>
          </a:p>
          <a:p>
            <a:pPr>
              <a:buFontTx/>
              <a:buNone/>
            </a:pPr>
            <a:endParaRPr lang="en-GB" dirty="0"/>
          </a:p>
          <a:p>
            <a:pPr>
              <a:buFontTx/>
              <a:buNone/>
            </a:pPr>
            <a:endParaRPr lang="en-GB" dirty="0"/>
          </a:p>
        </p:txBody>
      </p:sp>
      <p:sp>
        <p:nvSpPr>
          <p:cNvPr id="726020" name="AutoShape 4"/>
          <p:cNvSpPr>
            <a:spLocks noChangeArrowheads="1"/>
          </p:cNvSpPr>
          <p:nvPr/>
        </p:nvSpPr>
        <p:spPr bwMode="auto">
          <a:xfrm>
            <a:off x="609600" y="1905000"/>
            <a:ext cx="4191000" cy="962025"/>
          </a:xfrm>
          <a:prstGeom prst="horizontalScroll">
            <a:avLst>
              <a:gd name="adj" fmla="val 7458"/>
            </a:avLst>
          </a:prstGeom>
          <a:solidFill>
            <a:srgbClr val="FF9900"/>
          </a:solidFill>
          <a:ln w="9525">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i="1"/>
              <a:t>Pray continually</a:t>
            </a:r>
            <a:endParaRPr lang="en-US"/>
          </a:p>
          <a:p>
            <a:pPr algn="r"/>
            <a:r>
              <a:rPr lang="en-US"/>
              <a:t>1 Thessalonians  5:17</a:t>
            </a:r>
          </a:p>
        </p:txBody>
      </p:sp>
      <p:pic>
        <p:nvPicPr>
          <p:cNvPr id="726021" name="Picture 5" descr="C:\Documents and Settings\Karlo Janssen\Mijn documenten\Mijn afbeeldingen\Liturgy\Biddende mens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050" y="2590800"/>
            <a:ext cx="3028950" cy="426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4" name="Rectangle 4"/>
          <p:cNvSpPr>
            <a:spLocks noGrp="1" noChangeArrowheads="1"/>
          </p:cNvSpPr>
          <p:nvPr>
            <p:ph type="title"/>
          </p:nvPr>
        </p:nvSpPr>
        <p:spPr/>
        <p:txBody>
          <a:bodyPr/>
          <a:lstStyle/>
          <a:p>
            <a:pPr algn="l"/>
            <a:r>
              <a:rPr lang="en-GB" sz="3200" dirty="0"/>
              <a:t>Why we pray</a:t>
            </a:r>
            <a:endParaRPr lang="en-GB" dirty="0"/>
          </a:p>
        </p:txBody>
      </p:sp>
      <p:sp>
        <p:nvSpPr>
          <p:cNvPr id="727046" name="Text Box 6"/>
          <p:cNvSpPr txBox="1">
            <a:spLocks noChangeArrowheads="1"/>
          </p:cNvSpPr>
          <p:nvPr/>
        </p:nvSpPr>
        <p:spPr bwMode="auto">
          <a:xfrm>
            <a:off x="838200" y="2133601"/>
            <a:ext cx="2376488"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God’s Word</a:t>
            </a:r>
            <a:endParaRPr lang="en-GB" dirty="0"/>
          </a:p>
        </p:txBody>
      </p:sp>
      <p:sp>
        <p:nvSpPr>
          <p:cNvPr id="727045" name="Text Box 5"/>
          <p:cNvSpPr txBox="1">
            <a:spLocks noChangeArrowheads="1"/>
          </p:cNvSpPr>
          <p:nvPr/>
        </p:nvSpPr>
        <p:spPr bwMode="auto">
          <a:xfrm>
            <a:off x="4191000" y="228600"/>
            <a:ext cx="912813"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a:solidFill>
                  <a:schemeClr val="tx1"/>
                </a:solidFill>
                <a:latin typeface="Comic Sans MS" pitchFamily="66" charset="0"/>
              </a:rPr>
              <a:t>God</a:t>
            </a:r>
            <a:endParaRPr lang="en-GB"/>
          </a:p>
        </p:txBody>
      </p:sp>
      <p:sp>
        <p:nvSpPr>
          <p:cNvPr id="727049" name="Text Box 9"/>
          <p:cNvSpPr txBox="1">
            <a:spLocks noChangeArrowheads="1"/>
          </p:cNvSpPr>
          <p:nvPr/>
        </p:nvSpPr>
        <p:spPr bwMode="auto">
          <a:xfrm>
            <a:off x="6400799" y="2042321"/>
            <a:ext cx="1427163"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Prayer</a:t>
            </a:r>
            <a:endParaRPr lang="en-GB" dirty="0"/>
          </a:p>
        </p:txBody>
      </p:sp>
      <p:sp>
        <p:nvSpPr>
          <p:cNvPr id="727050" name="Text Box 10"/>
          <p:cNvSpPr txBox="1">
            <a:spLocks noChangeArrowheads="1"/>
          </p:cNvSpPr>
          <p:nvPr/>
        </p:nvSpPr>
        <p:spPr bwMode="auto">
          <a:xfrm>
            <a:off x="6553200" y="3810000"/>
            <a:ext cx="1433513" cy="10668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Good </a:t>
            </a:r>
          </a:p>
          <a:p>
            <a:r>
              <a:rPr lang="en-GB" sz="3200" dirty="0">
                <a:solidFill>
                  <a:schemeClr val="tx1"/>
                </a:solidFill>
                <a:latin typeface="Comic Sans MS" pitchFamily="66" charset="0"/>
              </a:rPr>
              <a:t>Works</a:t>
            </a:r>
            <a:endParaRPr lang="en-GB" dirty="0"/>
          </a:p>
        </p:txBody>
      </p:sp>
      <p:sp>
        <p:nvSpPr>
          <p:cNvPr id="727048" name="Text Box 8"/>
          <p:cNvSpPr txBox="1">
            <a:spLocks noChangeArrowheads="1"/>
          </p:cNvSpPr>
          <p:nvPr/>
        </p:nvSpPr>
        <p:spPr bwMode="auto">
          <a:xfrm>
            <a:off x="3886200" y="5715000"/>
            <a:ext cx="1725613"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Believer</a:t>
            </a:r>
            <a:endParaRPr lang="en-GB" dirty="0"/>
          </a:p>
        </p:txBody>
      </p:sp>
      <p:sp>
        <p:nvSpPr>
          <p:cNvPr id="727047" name="Text Box 7"/>
          <p:cNvSpPr txBox="1">
            <a:spLocks noChangeArrowheads="1"/>
          </p:cNvSpPr>
          <p:nvPr/>
        </p:nvSpPr>
        <p:spPr bwMode="auto">
          <a:xfrm>
            <a:off x="457200" y="3810000"/>
            <a:ext cx="3074988" cy="10668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God’s </a:t>
            </a:r>
            <a:br>
              <a:rPr lang="en-GB" sz="3200" dirty="0">
                <a:solidFill>
                  <a:schemeClr val="tx1"/>
                </a:solidFill>
                <a:latin typeface="Comic Sans MS" pitchFamily="66" charset="0"/>
              </a:rPr>
            </a:br>
            <a:r>
              <a:rPr lang="en-GB" sz="3200" dirty="0">
                <a:solidFill>
                  <a:schemeClr val="tx1"/>
                </a:solidFill>
                <a:latin typeface="Comic Sans MS" pitchFamily="66" charset="0"/>
              </a:rPr>
              <a:t>Commandments</a:t>
            </a:r>
            <a:endParaRPr lang="en-GB" dirty="0"/>
          </a:p>
        </p:txBody>
      </p:sp>
      <p:sp>
        <p:nvSpPr>
          <p:cNvPr id="727064" name="AutoShape 24"/>
          <p:cNvSpPr>
            <a:spLocks noChangeArrowheads="1"/>
          </p:cNvSpPr>
          <p:nvPr/>
        </p:nvSpPr>
        <p:spPr bwMode="auto">
          <a:xfrm>
            <a:off x="3505200" y="2209800"/>
            <a:ext cx="2590800" cy="381000"/>
          </a:xfrm>
          <a:prstGeom prst="leftRightArrow">
            <a:avLst>
              <a:gd name="adj1" fmla="val 50000"/>
              <a:gd name="adj2" fmla="val 136000"/>
            </a:avLst>
          </a:prstGeom>
          <a:solidFill>
            <a:srgbClr val="00FF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7065" name="AutoShape 25"/>
          <p:cNvSpPr>
            <a:spLocks noChangeArrowheads="1"/>
          </p:cNvSpPr>
          <p:nvPr/>
        </p:nvSpPr>
        <p:spPr bwMode="auto">
          <a:xfrm>
            <a:off x="3429000" y="4114800"/>
            <a:ext cx="2590800" cy="381000"/>
          </a:xfrm>
          <a:prstGeom prst="leftRightArrow">
            <a:avLst>
              <a:gd name="adj1" fmla="val 50000"/>
              <a:gd name="adj2" fmla="val 136000"/>
            </a:avLst>
          </a:prstGeom>
          <a:solidFill>
            <a:srgbClr val="00FF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7066" name="AutoShape 26"/>
          <p:cNvSpPr>
            <a:spLocks noChangeArrowheads="1"/>
          </p:cNvSpPr>
          <p:nvPr/>
        </p:nvSpPr>
        <p:spPr bwMode="auto">
          <a:xfrm>
            <a:off x="4495800" y="990600"/>
            <a:ext cx="381000" cy="4648200"/>
          </a:xfrm>
          <a:prstGeom prst="upDownArrow">
            <a:avLst>
              <a:gd name="adj1" fmla="val 50000"/>
              <a:gd name="adj2" fmla="val 244000"/>
            </a:avLst>
          </a:prstGeom>
          <a:solidFill>
            <a:srgbClr val="99CCFF">
              <a:alpha val="50000"/>
            </a:srgbClr>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 name="Arc 1"/>
          <p:cNvSpPr/>
          <p:nvPr/>
        </p:nvSpPr>
        <p:spPr bwMode="auto">
          <a:xfrm>
            <a:off x="1828799" y="518319"/>
            <a:ext cx="5638801" cy="5501481"/>
          </a:xfrm>
          <a:prstGeom prst="arc">
            <a:avLst>
              <a:gd name="adj1" fmla="val 12276206"/>
              <a:gd name="adj2" fmla="val 15495254"/>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5" name="Arc 24"/>
          <p:cNvSpPr/>
          <p:nvPr/>
        </p:nvSpPr>
        <p:spPr bwMode="auto">
          <a:xfrm>
            <a:off x="1828005" y="518318"/>
            <a:ext cx="5638801" cy="5501481"/>
          </a:xfrm>
          <a:prstGeom prst="arc">
            <a:avLst>
              <a:gd name="adj1" fmla="val 10091718"/>
              <a:gd name="adj2" fmla="val 11548695"/>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6" name="Arc 25"/>
          <p:cNvSpPr/>
          <p:nvPr/>
        </p:nvSpPr>
        <p:spPr bwMode="auto">
          <a:xfrm>
            <a:off x="1831225" y="563959"/>
            <a:ext cx="5638801" cy="5501481"/>
          </a:xfrm>
          <a:prstGeom prst="arc">
            <a:avLst>
              <a:gd name="adj1" fmla="val 6338158"/>
              <a:gd name="adj2" fmla="val 8777374"/>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7" name="Arc 26"/>
          <p:cNvSpPr/>
          <p:nvPr/>
        </p:nvSpPr>
        <p:spPr bwMode="auto">
          <a:xfrm>
            <a:off x="1904999" y="574691"/>
            <a:ext cx="5638801" cy="5501481"/>
          </a:xfrm>
          <a:prstGeom prst="arc">
            <a:avLst>
              <a:gd name="adj1" fmla="val 2133229"/>
              <a:gd name="adj2" fmla="val 4213563"/>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8" name="Arc 27"/>
          <p:cNvSpPr/>
          <p:nvPr/>
        </p:nvSpPr>
        <p:spPr bwMode="auto">
          <a:xfrm>
            <a:off x="1904999" y="574691"/>
            <a:ext cx="5638801" cy="5501481"/>
          </a:xfrm>
          <a:prstGeom prst="arc">
            <a:avLst>
              <a:gd name="adj1" fmla="val 20661754"/>
              <a:gd name="adj2" fmla="val 746670"/>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9" name="Arc 28"/>
          <p:cNvSpPr/>
          <p:nvPr/>
        </p:nvSpPr>
        <p:spPr bwMode="auto">
          <a:xfrm>
            <a:off x="1939803" y="518319"/>
            <a:ext cx="5638801" cy="5501481"/>
          </a:xfrm>
          <a:prstGeom prst="arc">
            <a:avLst>
              <a:gd name="adj1" fmla="val 16687048"/>
              <a:gd name="adj2" fmla="val 20091304"/>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Tree>
    <p:extLst>
      <p:ext uri="{BB962C8B-B14F-4D97-AF65-F5344CB8AC3E}">
        <p14:creationId xmlns:p14="http://schemas.microsoft.com/office/powerpoint/2010/main" val="3327206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750"/>
                                        <p:tgtEl>
                                          <p:spTgt spid="2"/>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0"/>
                                          </p:stCondLst>
                                        </p:cTn>
                                        <p:tgtEl>
                                          <p:spTgt spid="7270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up)">
                                      <p:cBhvr>
                                        <p:cTn id="15" dur="750"/>
                                        <p:tgtEl>
                                          <p:spTgt spid="25"/>
                                        </p:tgtEl>
                                      </p:cBhvr>
                                    </p:animEffect>
                                  </p:childTnLst>
                                </p:cTn>
                              </p:par>
                            </p:childTnLst>
                          </p:cTn>
                        </p:par>
                        <p:par>
                          <p:cTn id="16" fill="hold">
                            <p:stCondLst>
                              <p:cond delay="750"/>
                            </p:stCondLst>
                            <p:childTnLst>
                              <p:par>
                                <p:cTn id="17" presetID="1" presetClass="entr" presetSubtype="0" fill="hold" grpId="0" nodeType="afterEffect">
                                  <p:stCondLst>
                                    <p:cond delay="0"/>
                                  </p:stCondLst>
                                  <p:childTnLst>
                                    <p:set>
                                      <p:cBhvr>
                                        <p:cTn id="18" dur="1" fill="hold">
                                          <p:stCondLst>
                                            <p:cond delay="0"/>
                                          </p:stCondLst>
                                        </p:cTn>
                                        <p:tgtEl>
                                          <p:spTgt spid="7270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up)">
                                      <p:cBhvr>
                                        <p:cTn id="23" dur="750"/>
                                        <p:tgtEl>
                                          <p:spTgt spid="26"/>
                                        </p:tgtEl>
                                      </p:cBhvr>
                                    </p:animEffect>
                                  </p:childTnLst>
                                </p:cTn>
                              </p:par>
                            </p:childTnLst>
                          </p:cTn>
                        </p:par>
                        <p:par>
                          <p:cTn id="24" fill="hold">
                            <p:stCondLst>
                              <p:cond delay="750"/>
                            </p:stCondLst>
                            <p:childTnLst>
                              <p:par>
                                <p:cTn id="25" presetID="1" presetClass="entr" presetSubtype="0" fill="hold" grpId="0" nodeType="afterEffect">
                                  <p:stCondLst>
                                    <p:cond delay="0"/>
                                  </p:stCondLst>
                                  <p:childTnLst>
                                    <p:set>
                                      <p:cBhvr>
                                        <p:cTn id="26" dur="1" fill="hold">
                                          <p:stCondLst>
                                            <p:cond delay="0"/>
                                          </p:stCondLst>
                                        </p:cTn>
                                        <p:tgtEl>
                                          <p:spTgt spid="7270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down)">
                                      <p:cBhvr>
                                        <p:cTn id="31" dur="750"/>
                                        <p:tgtEl>
                                          <p:spTgt spid="27"/>
                                        </p:tgtEl>
                                      </p:cBhvr>
                                    </p:animEffect>
                                  </p:childTnLst>
                                </p:cTn>
                              </p:par>
                            </p:childTnLst>
                          </p:cTn>
                        </p:par>
                        <p:par>
                          <p:cTn id="32" fill="hold">
                            <p:stCondLst>
                              <p:cond delay="750"/>
                            </p:stCondLst>
                            <p:childTnLst>
                              <p:par>
                                <p:cTn id="33" presetID="1" presetClass="entr" presetSubtype="0" fill="hold" grpId="0" nodeType="afterEffect">
                                  <p:stCondLst>
                                    <p:cond delay="0"/>
                                  </p:stCondLst>
                                  <p:childTnLst>
                                    <p:set>
                                      <p:cBhvr>
                                        <p:cTn id="34" dur="1" fill="hold">
                                          <p:stCondLst>
                                            <p:cond delay="0"/>
                                          </p:stCondLst>
                                        </p:cTn>
                                        <p:tgtEl>
                                          <p:spTgt spid="72705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down)">
                                      <p:cBhvr>
                                        <p:cTn id="39" dur="750"/>
                                        <p:tgtEl>
                                          <p:spTgt spid="28"/>
                                        </p:tgtEl>
                                      </p:cBhvr>
                                    </p:animEffect>
                                  </p:childTnLst>
                                </p:cTn>
                              </p:par>
                            </p:childTnLst>
                          </p:cTn>
                        </p:par>
                        <p:par>
                          <p:cTn id="40" fill="hold">
                            <p:stCondLst>
                              <p:cond delay="750"/>
                            </p:stCondLst>
                            <p:childTnLst>
                              <p:par>
                                <p:cTn id="41" presetID="1" presetClass="entr" presetSubtype="0" fill="hold" grpId="0" nodeType="afterEffect">
                                  <p:stCondLst>
                                    <p:cond delay="0"/>
                                  </p:stCondLst>
                                  <p:childTnLst>
                                    <p:set>
                                      <p:cBhvr>
                                        <p:cTn id="42" dur="1" fill="hold">
                                          <p:stCondLst>
                                            <p:cond delay="0"/>
                                          </p:stCondLst>
                                        </p:cTn>
                                        <p:tgtEl>
                                          <p:spTgt spid="72704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down)">
                                      <p:cBhvr>
                                        <p:cTn id="47" dur="75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727064"/>
                                        </p:tgtEl>
                                        <p:attrNameLst>
                                          <p:attrName>style.visibility</p:attrName>
                                        </p:attrNameLst>
                                      </p:cBhvr>
                                      <p:to>
                                        <p:strVal val="visible"/>
                                      </p:to>
                                    </p:set>
                                    <p:animEffect transition="in" filter="barn(outVertical)">
                                      <p:cBhvr>
                                        <p:cTn id="52" dur="1000"/>
                                        <p:tgtEl>
                                          <p:spTgt spid="727064"/>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37" fill="hold" grpId="0" nodeType="clickEffect">
                                  <p:stCondLst>
                                    <p:cond delay="0"/>
                                  </p:stCondLst>
                                  <p:childTnLst>
                                    <p:set>
                                      <p:cBhvr>
                                        <p:cTn id="56" dur="1" fill="hold">
                                          <p:stCondLst>
                                            <p:cond delay="0"/>
                                          </p:stCondLst>
                                        </p:cTn>
                                        <p:tgtEl>
                                          <p:spTgt spid="727065"/>
                                        </p:tgtEl>
                                        <p:attrNameLst>
                                          <p:attrName>style.visibility</p:attrName>
                                        </p:attrNameLst>
                                      </p:cBhvr>
                                      <p:to>
                                        <p:strVal val="visible"/>
                                      </p:to>
                                    </p:set>
                                    <p:animEffect transition="in" filter="barn(outVertical)">
                                      <p:cBhvr>
                                        <p:cTn id="57" dur="1000"/>
                                        <p:tgtEl>
                                          <p:spTgt spid="727065"/>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42" fill="hold" grpId="0" nodeType="clickEffect">
                                  <p:stCondLst>
                                    <p:cond delay="0"/>
                                  </p:stCondLst>
                                  <p:childTnLst>
                                    <p:set>
                                      <p:cBhvr>
                                        <p:cTn id="61" dur="1" fill="hold">
                                          <p:stCondLst>
                                            <p:cond delay="0"/>
                                          </p:stCondLst>
                                        </p:cTn>
                                        <p:tgtEl>
                                          <p:spTgt spid="727066"/>
                                        </p:tgtEl>
                                        <p:attrNameLst>
                                          <p:attrName>style.visibility</p:attrName>
                                        </p:attrNameLst>
                                      </p:cBhvr>
                                      <p:to>
                                        <p:strVal val="visible"/>
                                      </p:to>
                                    </p:set>
                                    <p:animEffect transition="in" filter="barn(outHorizontal)">
                                      <p:cBhvr>
                                        <p:cTn id="62" dur="1250"/>
                                        <p:tgtEl>
                                          <p:spTgt spid="727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6" grpId="0"/>
      <p:bldP spid="727049" grpId="0"/>
      <p:bldP spid="727050" grpId="0"/>
      <p:bldP spid="727048" grpId="0"/>
      <p:bldP spid="727047" grpId="0"/>
      <p:bldP spid="727064" grpId="0" animBg="1"/>
      <p:bldP spid="727065" grpId="0" animBg="1"/>
      <p:bldP spid="727066" grpId="0" animBg="1"/>
      <p:bldP spid="2" grpId="0" animBg="1"/>
      <p:bldP spid="25" grpId="0" animBg="1"/>
      <p:bldP spid="26" grpId="0" animBg="1"/>
      <p:bldP spid="27" grpId="0" animBg="1"/>
      <p:bldP spid="28"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p:txBody>
          <a:bodyPr/>
          <a:lstStyle/>
          <a:p>
            <a:r>
              <a:rPr lang="en-GB"/>
              <a:t>Why?</a:t>
            </a:r>
          </a:p>
        </p:txBody>
      </p:sp>
      <p:sp>
        <p:nvSpPr>
          <p:cNvPr id="728067" name="Rectangle 3"/>
          <p:cNvSpPr>
            <a:spLocks noGrp="1" noChangeArrowheads="1"/>
          </p:cNvSpPr>
          <p:nvPr>
            <p:ph idx="1"/>
          </p:nvPr>
        </p:nvSpPr>
        <p:spPr/>
        <p:txBody>
          <a:bodyPr/>
          <a:lstStyle/>
          <a:p>
            <a:pPr>
              <a:buFontTx/>
              <a:buNone/>
            </a:pPr>
            <a:r>
              <a:rPr lang="en-GB" dirty="0"/>
              <a:t>In His Word, God commands people to do good.</a:t>
            </a:r>
          </a:p>
          <a:p>
            <a:pPr>
              <a:buFontTx/>
              <a:buNone/>
            </a:pPr>
            <a:r>
              <a:rPr lang="en-GB" dirty="0"/>
              <a:t>No one can do good without God’s involvement.</a:t>
            </a:r>
          </a:p>
          <a:p>
            <a:pPr>
              <a:buFontTx/>
              <a:buNone/>
            </a:pPr>
            <a:r>
              <a:rPr lang="en-GB" dirty="0"/>
              <a:t>That’s why people pray: </a:t>
            </a:r>
          </a:p>
          <a:p>
            <a:pPr marL="914400" lvl="1" indent="-457200">
              <a:buFontTx/>
              <a:buAutoNum type="arabicPeriod"/>
            </a:pPr>
            <a:r>
              <a:rPr lang="en-GB" dirty="0">
                <a:solidFill>
                  <a:srgbClr val="00FF00"/>
                </a:solidFill>
              </a:rPr>
              <a:t>to be aware of their need for God and </a:t>
            </a:r>
          </a:p>
          <a:p>
            <a:pPr marL="914400" lvl="1" indent="-457200">
              <a:buFontTx/>
              <a:buAutoNum type="arabicPeriod"/>
            </a:pPr>
            <a:r>
              <a:rPr lang="en-GB" dirty="0">
                <a:solidFill>
                  <a:srgbClr val="00FF00"/>
                </a:solidFill>
              </a:rPr>
              <a:t>to ask God to be involved in their lives.</a:t>
            </a:r>
          </a:p>
          <a:p>
            <a:pPr>
              <a:buFontTx/>
              <a:buNone/>
            </a:pPr>
            <a:endParaRPr lang="en-GB" dirty="0">
              <a:solidFill>
                <a:srgbClr val="00FF00"/>
              </a:solidFill>
            </a:endParaRPr>
          </a:p>
          <a:p>
            <a:pPr algn="ctr">
              <a:buFontTx/>
              <a:buNone/>
            </a:pPr>
            <a:r>
              <a:rPr lang="en-GB" dirty="0">
                <a:solidFill>
                  <a:srgbClr val="00FF00"/>
                </a:solidFill>
              </a:rPr>
              <a:t>God’s good commandments</a:t>
            </a:r>
          </a:p>
          <a:p>
            <a:pPr algn="ctr">
              <a:buFontTx/>
              <a:buNone/>
            </a:pPr>
            <a:r>
              <a:rPr lang="en-CA" dirty="0">
                <a:solidFill>
                  <a:srgbClr val="00FF00"/>
                </a:solidFill>
              </a:rPr>
              <a:t>&amp;</a:t>
            </a:r>
            <a:endParaRPr lang="en-GB" dirty="0">
              <a:solidFill>
                <a:srgbClr val="00FF00"/>
              </a:solidFill>
            </a:endParaRPr>
          </a:p>
          <a:p>
            <a:pPr algn="ctr">
              <a:buFontTx/>
              <a:buNone/>
            </a:pPr>
            <a:r>
              <a:rPr lang="en-GB" dirty="0">
                <a:solidFill>
                  <a:srgbClr val="00FF00"/>
                </a:solidFill>
              </a:rPr>
              <a:t>Man’s inability to do good</a:t>
            </a:r>
          </a:p>
          <a:p>
            <a:pPr algn="ctr">
              <a:buFontTx/>
              <a:buNone/>
            </a:pPr>
            <a:r>
              <a:rPr lang="en-GB" dirty="0">
                <a:solidFill>
                  <a:srgbClr val="00FF00"/>
                </a:solidFill>
                <a:sym typeface="Wingdings"/>
              </a:rPr>
              <a:t></a:t>
            </a:r>
            <a:endParaRPr lang="en-GB" dirty="0">
              <a:solidFill>
                <a:srgbClr val="00FF00"/>
              </a:solidFill>
            </a:endParaRPr>
          </a:p>
          <a:p>
            <a:pPr algn="ctr">
              <a:buFontTx/>
              <a:buNone/>
            </a:pPr>
            <a:r>
              <a:rPr lang="en-GB" dirty="0">
                <a:solidFill>
                  <a:srgbClr val="00FF00"/>
                </a:solidFill>
              </a:rPr>
              <a:t>prayer</a:t>
            </a:r>
          </a:p>
        </p:txBody>
      </p:sp>
      <p:sp>
        <p:nvSpPr>
          <p:cNvPr id="728068" name="Text Box 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Grp="1" noChangeArrowheads="1"/>
          </p:cNvSpPr>
          <p:nvPr>
            <p:ph type="title"/>
          </p:nvPr>
        </p:nvSpPr>
        <p:spPr/>
        <p:txBody>
          <a:bodyPr/>
          <a:lstStyle/>
          <a:p>
            <a:r>
              <a:rPr lang="en-GB"/>
              <a:t>Not optional</a:t>
            </a:r>
          </a:p>
        </p:txBody>
      </p:sp>
      <p:sp>
        <p:nvSpPr>
          <p:cNvPr id="730115" name="Rectangle 3"/>
          <p:cNvSpPr>
            <a:spLocks noGrp="1" noChangeArrowheads="1"/>
          </p:cNvSpPr>
          <p:nvPr>
            <p:ph idx="1"/>
          </p:nvPr>
        </p:nvSpPr>
        <p:spPr/>
        <p:txBody>
          <a:bodyPr/>
          <a:lstStyle/>
          <a:p>
            <a:pPr>
              <a:buFontTx/>
              <a:buNone/>
            </a:pPr>
            <a:r>
              <a:rPr lang="en-GB" i="1" dirty="0">
                <a:solidFill>
                  <a:srgbClr val="FFFF00"/>
                </a:solidFill>
              </a:rPr>
              <a:t>116.Q. Why is prayer </a:t>
            </a:r>
            <a:r>
              <a:rPr lang="en-GB" i="1" u="sng" dirty="0">
                <a:solidFill>
                  <a:srgbClr val="FFFF00"/>
                </a:solidFill>
              </a:rPr>
              <a:t>necessary</a:t>
            </a:r>
            <a:r>
              <a:rPr lang="en-GB" i="1" dirty="0">
                <a:solidFill>
                  <a:srgbClr val="FFFF00"/>
                </a:solidFill>
              </a:rPr>
              <a:t> for Christians?</a:t>
            </a:r>
          </a:p>
          <a:p>
            <a:pPr>
              <a:buFontTx/>
              <a:buNone/>
            </a:pPr>
            <a:endParaRPr lang="en-GB" i="1" dirty="0">
              <a:solidFill>
                <a:srgbClr val="FFFF00"/>
              </a:solidFill>
            </a:endParaRPr>
          </a:p>
          <a:p>
            <a:pPr>
              <a:buFontTx/>
              <a:buNone/>
            </a:pPr>
            <a:r>
              <a:rPr lang="en-GB" i="1" dirty="0">
                <a:solidFill>
                  <a:srgbClr val="FFFF00"/>
                </a:solidFill>
              </a:rPr>
              <a:t>A. Because prayer is the most important part</a:t>
            </a:r>
          </a:p>
          <a:p>
            <a:pPr>
              <a:buFontTx/>
              <a:buNone/>
            </a:pPr>
            <a:r>
              <a:rPr lang="en-GB" i="1" dirty="0">
                <a:solidFill>
                  <a:srgbClr val="FFFF00"/>
                </a:solidFill>
              </a:rPr>
              <a:t>	of the thankfulness which God requires of us.</a:t>
            </a:r>
          </a:p>
          <a:p>
            <a:pPr>
              <a:buFontTx/>
              <a:buNone/>
            </a:pPr>
            <a:r>
              <a:rPr lang="en-GB" i="1" dirty="0">
                <a:solidFill>
                  <a:srgbClr val="FFFF00"/>
                </a:solidFill>
              </a:rPr>
              <a:t>Moreover, God will give His grace and the Holy Spirit</a:t>
            </a:r>
          </a:p>
          <a:p>
            <a:pPr>
              <a:buFontTx/>
              <a:buNone/>
            </a:pPr>
            <a:r>
              <a:rPr lang="en-GB" i="1" dirty="0">
                <a:solidFill>
                  <a:srgbClr val="FFFF00"/>
                </a:solidFill>
              </a:rPr>
              <a:t>	only to those who </a:t>
            </a:r>
          </a:p>
          <a:p>
            <a:pPr>
              <a:buFontTx/>
              <a:buNone/>
            </a:pPr>
            <a:r>
              <a:rPr lang="en-GB" i="1" dirty="0">
                <a:solidFill>
                  <a:srgbClr val="FFFF00"/>
                </a:solidFill>
              </a:rPr>
              <a:t>		constantly and with heartfelt longing</a:t>
            </a:r>
          </a:p>
          <a:p>
            <a:pPr>
              <a:buFontTx/>
              <a:buNone/>
            </a:pPr>
            <a:r>
              <a:rPr lang="en-GB" i="1" dirty="0">
                <a:solidFill>
                  <a:srgbClr val="FFFF00"/>
                </a:solidFill>
              </a:rPr>
              <a:t>	ask Him for these gifts and thank Him for them.</a:t>
            </a:r>
          </a:p>
        </p:txBody>
      </p:sp>
    </p:spTree>
    <p:extLst>
      <p:ext uri="{BB962C8B-B14F-4D97-AF65-F5344CB8AC3E}">
        <p14:creationId xmlns:p14="http://schemas.microsoft.com/office/powerpoint/2010/main" val="95823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en-GB"/>
              <a:t>What is prayer?</a:t>
            </a:r>
          </a:p>
        </p:txBody>
      </p:sp>
      <p:sp>
        <p:nvSpPr>
          <p:cNvPr id="731139" name="Rectangle 3"/>
          <p:cNvSpPr>
            <a:spLocks noGrp="1" noChangeArrowheads="1"/>
          </p:cNvSpPr>
          <p:nvPr>
            <p:ph idx="1"/>
          </p:nvPr>
        </p:nvSpPr>
        <p:spPr/>
        <p:txBody>
          <a:bodyPr/>
          <a:lstStyle/>
          <a:p>
            <a:pPr>
              <a:buFontTx/>
              <a:buNone/>
            </a:pPr>
            <a:r>
              <a:rPr lang="en-GB" dirty="0"/>
              <a:t>Prayer is NOT </a:t>
            </a:r>
          </a:p>
          <a:p>
            <a:pPr>
              <a:buFontTx/>
              <a:buNone/>
            </a:pPr>
            <a:r>
              <a:rPr lang="en-GB" dirty="0">
                <a:solidFill>
                  <a:srgbClr val="00FF00"/>
                </a:solidFill>
              </a:rPr>
              <a:t>	- a personal wish-list </a:t>
            </a:r>
            <a:r>
              <a:rPr lang="en-GB" sz="2400" dirty="0"/>
              <a:t>(</a:t>
            </a:r>
            <a:r>
              <a:rPr lang="en-GB" sz="2400" i="1" dirty="0"/>
              <a:t>I want…</a:t>
            </a:r>
            <a:r>
              <a:rPr lang="en-GB" sz="2400" dirty="0"/>
              <a:t>)</a:t>
            </a:r>
            <a:endParaRPr lang="en-GB" sz="2400" dirty="0">
              <a:solidFill>
                <a:srgbClr val="00FF00"/>
              </a:solidFill>
            </a:endParaRPr>
          </a:p>
          <a:p>
            <a:pPr>
              <a:buFontTx/>
              <a:buNone/>
            </a:pPr>
            <a:r>
              <a:rPr lang="en-GB" sz="2400" dirty="0">
                <a:solidFill>
                  <a:srgbClr val="00FF00"/>
                </a:solidFill>
              </a:rPr>
              <a:t>	</a:t>
            </a:r>
            <a:r>
              <a:rPr lang="en-GB" dirty="0">
                <a:solidFill>
                  <a:srgbClr val="00FF00"/>
                </a:solidFill>
              </a:rPr>
              <a:t>- a list of demands </a:t>
            </a:r>
            <a:r>
              <a:rPr lang="en-GB" sz="2400" dirty="0"/>
              <a:t>(</a:t>
            </a:r>
            <a:r>
              <a:rPr lang="en-GB" sz="2400" i="1" dirty="0"/>
              <a:t>God</a:t>
            </a:r>
            <a:r>
              <a:rPr lang="en-GB" sz="2400" i="1"/>
              <a:t>, You </a:t>
            </a:r>
            <a:r>
              <a:rPr lang="en-GB" sz="2400" i="1" dirty="0"/>
              <a:t>have to…</a:t>
            </a:r>
            <a:r>
              <a:rPr lang="en-GB" sz="2400" dirty="0"/>
              <a:t>)</a:t>
            </a:r>
            <a:endParaRPr lang="en-GB" dirty="0">
              <a:solidFill>
                <a:srgbClr val="00FF00"/>
              </a:solidFill>
            </a:endParaRPr>
          </a:p>
          <a:p>
            <a:pPr>
              <a:buFontTx/>
              <a:buNone/>
            </a:pPr>
            <a:r>
              <a:rPr lang="en-GB" dirty="0">
                <a:solidFill>
                  <a:srgbClr val="00FF00"/>
                </a:solidFill>
              </a:rPr>
              <a:t>	- a shot in the dark </a:t>
            </a:r>
            <a:r>
              <a:rPr lang="en-GB" sz="2400" dirty="0"/>
              <a:t>(</a:t>
            </a:r>
            <a:r>
              <a:rPr lang="en-GB" sz="2400" i="1" dirty="0"/>
              <a:t>Maybe You will…</a:t>
            </a:r>
            <a:r>
              <a:rPr lang="en-GB" sz="2400" dirty="0"/>
              <a:t>)</a:t>
            </a:r>
            <a:endParaRPr lang="en-GB" dirty="0">
              <a:solidFill>
                <a:srgbClr val="00FF00"/>
              </a:solidFill>
            </a:endParaRPr>
          </a:p>
          <a:p>
            <a:pPr>
              <a:buFontTx/>
              <a:buNone/>
            </a:pPr>
            <a:endParaRPr lang="en-GB" dirty="0">
              <a:solidFill>
                <a:srgbClr val="00FF00"/>
              </a:solidFill>
            </a:endParaRPr>
          </a:p>
          <a:p>
            <a:pPr>
              <a:buFontTx/>
              <a:buNone/>
            </a:pPr>
            <a:r>
              <a:rPr lang="en-GB" dirty="0"/>
              <a:t>Rather: </a:t>
            </a:r>
            <a:r>
              <a:rPr lang="en-GB" dirty="0">
                <a:solidFill>
                  <a:srgbClr val="00FF00"/>
                </a:solidFill>
              </a:rPr>
              <a:t>Prayer is focused on </a:t>
            </a:r>
            <a:r>
              <a:rPr lang="en-GB" u="sng" dirty="0">
                <a:solidFill>
                  <a:srgbClr val="00FF00"/>
                </a:solidFill>
              </a:rPr>
              <a:t>God’s</a:t>
            </a:r>
            <a:r>
              <a:rPr lang="en-GB" dirty="0">
                <a:solidFill>
                  <a:srgbClr val="00FF00"/>
                </a:solidFill>
              </a:rPr>
              <a:t> desires</a:t>
            </a:r>
          </a:p>
          <a:p>
            <a:pPr>
              <a:buFontTx/>
              <a:buNone/>
            </a:pPr>
            <a:r>
              <a:rPr lang="en-GB" dirty="0">
                <a:solidFill>
                  <a:srgbClr val="00FF00"/>
                </a:solidFill>
              </a:rPr>
              <a:t>	The person praying is a sinner speaking to </a:t>
            </a:r>
            <a:r>
              <a:rPr lang="en-GB" u="sng" dirty="0">
                <a:solidFill>
                  <a:srgbClr val="00FF00"/>
                </a:solidFill>
              </a:rPr>
              <a:t>holy</a:t>
            </a:r>
            <a:r>
              <a:rPr lang="en-GB" dirty="0">
                <a:solidFill>
                  <a:srgbClr val="00FF00"/>
                </a:solidFill>
              </a:rPr>
              <a:t> God.</a:t>
            </a:r>
          </a:p>
          <a:p>
            <a:pPr>
              <a:buFontTx/>
              <a:buNone/>
            </a:pPr>
            <a:r>
              <a:rPr lang="en-GB" dirty="0">
                <a:solidFill>
                  <a:srgbClr val="00FF00"/>
                </a:solidFill>
              </a:rPr>
              <a:t>	The person praying is to have </a:t>
            </a:r>
            <a:r>
              <a:rPr lang="en-GB" u="sng" dirty="0">
                <a:solidFill>
                  <a:srgbClr val="00FF00"/>
                </a:solidFill>
              </a:rPr>
              <a:t>faith</a:t>
            </a:r>
            <a:r>
              <a:rPr lang="en-GB" dirty="0">
                <a:solidFill>
                  <a:srgbClr val="00FF00"/>
                </a:solidFill>
              </a:rPr>
              <a:t> in God</a:t>
            </a:r>
          </a:p>
          <a:p>
            <a:pPr>
              <a:buFontTx/>
              <a:buNone/>
            </a:pPr>
            <a:r>
              <a:rPr lang="en-GB" dirty="0"/>
              <a:t>	</a:t>
            </a:r>
          </a:p>
          <a:p>
            <a:pPr>
              <a:buFontTx/>
              <a:buNone/>
            </a:pPr>
            <a:r>
              <a:rPr lang="en-GB" dirty="0"/>
              <a:t>	</a:t>
            </a:r>
          </a:p>
        </p:txBody>
      </p:sp>
      <p:sp>
        <p:nvSpPr>
          <p:cNvPr id="731140" name="Text Box 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11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11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11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311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113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3113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3113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31139">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311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113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a:lstStyle/>
          <a:p>
            <a:pPr algn="l"/>
            <a:r>
              <a:rPr lang="en-GB"/>
              <a:t>Bible Study: Luke 11:1-13</a:t>
            </a:r>
          </a:p>
        </p:txBody>
      </p:sp>
      <p:sp>
        <p:nvSpPr>
          <p:cNvPr id="714755" name="Rectangle 3"/>
          <p:cNvSpPr>
            <a:spLocks noGrp="1" noChangeArrowheads="1"/>
          </p:cNvSpPr>
          <p:nvPr>
            <p:ph idx="1"/>
          </p:nvPr>
        </p:nvSpPr>
        <p:spPr/>
        <p:txBody>
          <a:bodyPr/>
          <a:lstStyle/>
          <a:p>
            <a:pPr>
              <a:buFontTx/>
              <a:buNone/>
            </a:pPr>
            <a:endParaRPr lang="en-GB" dirty="0"/>
          </a:p>
          <a:p>
            <a:pPr>
              <a:buFontTx/>
              <a:buNone/>
            </a:pPr>
            <a:endParaRPr lang="en-GB" dirty="0">
              <a:solidFill>
                <a:srgbClr val="FF6600"/>
              </a:solidFill>
            </a:endParaRPr>
          </a:p>
        </p:txBody>
      </p:sp>
      <p:pic>
        <p:nvPicPr>
          <p:cNvPr id="714756" name="Picture 4" descr="G:\Backup - juni 2009\Mijn afbeeldingen\Liturgy\Liturgie\bijbellez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0"/>
            <a:ext cx="137160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C:\Documents and Settings\Karlo Janssen\Mijn documenten\Mijn afbeeldingen\Liturgy\Biddende mense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1196752"/>
            <a:ext cx="3965054" cy="55859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a:lstStyle/>
          <a:p>
            <a:pPr algn="l"/>
            <a:r>
              <a:rPr lang="en-GB"/>
              <a:t>Bible Study: Luke 11:1-13</a:t>
            </a:r>
          </a:p>
        </p:txBody>
      </p:sp>
      <p:sp>
        <p:nvSpPr>
          <p:cNvPr id="714755" name="Rectangle 3"/>
          <p:cNvSpPr>
            <a:spLocks noGrp="1" noChangeArrowheads="1"/>
          </p:cNvSpPr>
          <p:nvPr>
            <p:ph idx="1"/>
          </p:nvPr>
        </p:nvSpPr>
        <p:spPr/>
        <p:txBody>
          <a:bodyPr/>
          <a:lstStyle/>
          <a:p>
            <a:pPr>
              <a:buFontTx/>
              <a:buNone/>
            </a:pPr>
            <a:r>
              <a:rPr lang="en-GB" dirty="0"/>
              <a:t>1. The disciples asked Him to teach them.</a:t>
            </a:r>
          </a:p>
          <a:p>
            <a:pPr>
              <a:buFontTx/>
              <a:buNone/>
            </a:pPr>
            <a:r>
              <a:rPr lang="en-GB" dirty="0"/>
              <a:t>2. Because some manuscripts don’t have the full text.</a:t>
            </a:r>
          </a:p>
          <a:p>
            <a:pPr>
              <a:buFontTx/>
              <a:buNone/>
            </a:pPr>
            <a:r>
              <a:rPr lang="en-GB" dirty="0"/>
              <a:t>3. </a:t>
            </a:r>
            <a:r>
              <a:rPr lang="en-GB" i="1" dirty="0"/>
              <a:t>For Yours is the kingdom, and the power, and the glory forever. Amen.</a:t>
            </a:r>
          </a:p>
          <a:p>
            <a:pPr>
              <a:buFontTx/>
              <a:buNone/>
            </a:pPr>
            <a:r>
              <a:rPr lang="en-GB" dirty="0"/>
              <a:t>4. Always be confident that God will give you what you ask.</a:t>
            </a:r>
          </a:p>
          <a:p>
            <a:pPr>
              <a:buFontTx/>
              <a:buNone/>
            </a:pPr>
            <a:r>
              <a:rPr lang="en-GB" dirty="0"/>
              <a:t>5. Verses 9-10 make that clear</a:t>
            </a:r>
          </a:p>
          <a:p>
            <a:pPr>
              <a:buFontTx/>
              <a:buNone/>
            </a:pPr>
            <a:r>
              <a:rPr lang="en-GB" dirty="0"/>
              <a:t>6. God doesn’t trick you when responding to prayer</a:t>
            </a:r>
          </a:p>
          <a:p>
            <a:pPr>
              <a:buFontTx/>
              <a:buNone/>
            </a:pPr>
            <a:endParaRPr lang="en-GB" dirty="0"/>
          </a:p>
          <a:p>
            <a:pPr>
              <a:buFontTx/>
              <a:buNone/>
            </a:pPr>
            <a:endParaRPr lang="en-GB" dirty="0">
              <a:solidFill>
                <a:srgbClr val="FF6600"/>
              </a:solidFill>
            </a:endParaRPr>
          </a:p>
        </p:txBody>
      </p:sp>
      <p:pic>
        <p:nvPicPr>
          <p:cNvPr id="714756" name="Picture 4" descr="G:\Backup - juni 2009\Mijn afbeeldingen\Liturgy\Liturgie\bijbellez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5571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9"/>
                                          </p:stCondLst>
                                        </p:cTn>
                                        <p:tgtEl>
                                          <p:spTgt spid="714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7147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7147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9"/>
                                          </p:stCondLst>
                                        </p:cTn>
                                        <p:tgtEl>
                                          <p:spTgt spid="7147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9"/>
                                          </p:stCondLst>
                                        </p:cTn>
                                        <p:tgtEl>
                                          <p:spTgt spid="7147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9"/>
                                          </p:stCondLst>
                                        </p:cTn>
                                        <p:tgtEl>
                                          <p:spTgt spid="7147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4755" grpId="0" build="p" autoUpdateAnimBg="0"/>
    </p:bldLst>
  </p:timing>
</p:sld>
</file>

<file path=ppt/theme/theme1.xml><?xml version="1.0" encoding="utf-8"?>
<a:theme xmlns:a="http://schemas.openxmlformats.org/drawingml/2006/main" name="1_Office Theme">
  <a:themeElements>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fontScheme name="Office Them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7780</TotalTime>
  <Words>819</Words>
  <Application>Microsoft Office PowerPoint</Application>
  <PresentationFormat>On-screen Show (4:3)</PresentationFormat>
  <Paragraphs>152</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Comic Sans MS</vt:lpstr>
      <vt:lpstr>Times New Roman</vt:lpstr>
      <vt:lpstr>Wingdings</vt:lpstr>
      <vt:lpstr>1_Office Theme</vt:lpstr>
      <vt:lpstr>The communication of Faith:  LD 45-52</vt:lpstr>
      <vt:lpstr>Psalm 141:1,7</vt:lpstr>
      <vt:lpstr>When?</vt:lpstr>
      <vt:lpstr>Why we pray</vt:lpstr>
      <vt:lpstr>Why?</vt:lpstr>
      <vt:lpstr>Not optional</vt:lpstr>
      <vt:lpstr>What is prayer?</vt:lpstr>
      <vt:lpstr>Bible Study: Luke 11:1-13</vt:lpstr>
      <vt:lpstr>Bible Study: Luke 11:1-13</vt:lpstr>
      <vt:lpstr>PowerPoint Presentation</vt:lpstr>
      <vt:lpstr>A proper prayer</vt:lpstr>
      <vt:lpstr>A quick prayer okay?</vt:lpstr>
      <vt:lpstr>The Lord’s Prayer</vt:lpstr>
      <vt:lpstr>Praying by your fingers</vt:lpstr>
      <vt:lpstr>The parts to prayer</vt:lpstr>
      <vt:lpstr>What shall we pray for?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gedraagt een christen zich?</dc:title>
  <dc:creator>Roelf Janssen</dc:creator>
  <cp:lastModifiedBy>Roelf Janssen</cp:lastModifiedBy>
  <cp:revision>213</cp:revision>
  <cp:lastPrinted>2010-02-18T18:14:08Z</cp:lastPrinted>
  <dcterms:created xsi:type="dcterms:W3CDTF">2008-08-14T09:20:46Z</dcterms:created>
  <dcterms:modified xsi:type="dcterms:W3CDTF">2025-02-25T15:13:27Z</dcterms:modified>
</cp:coreProperties>
</file>