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23"/>
  </p:notesMasterIdLst>
  <p:handoutMasterIdLst>
    <p:handoutMasterId r:id="rId24"/>
  </p:handoutMasterIdLst>
  <p:sldIdLst>
    <p:sldId id="371" r:id="rId2"/>
    <p:sldId id="897" r:id="rId3"/>
    <p:sldId id="869" r:id="rId4"/>
    <p:sldId id="860" r:id="rId5"/>
    <p:sldId id="889" r:id="rId6"/>
    <p:sldId id="907" r:id="rId7"/>
    <p:sldId id="849" r:id="rId8"/>
    <p:sldId id="883" r:id="rId9"/>
    <p:sldId id="884" r:id="rId10"/>
    <p:sldId id="890" r:id="rId11"/>
    <p:sldId id="896" r:id="rId12"/>
    <p:sldId id="898" r:id="rId13"/>
    <p:sldId id="891" r:id="rId14"/>
    <p:sldId id="892" r:id="rId15"/>
    <p:sldId id="899" r:id="rId16"/>
    <p:sldId id="895" r:id="rId17"/>
    <p:sldId id="900" r:id="rId18"/>
    <p:sldId id="893" r:id="rId19"/>
    <p:sldId id="894" r:id="rId20"/>
    <p:sldId id="908" r:id="rId21"/>
    <p:sldId id="909" r:id="rId22"/>
  </p:sldIdLst>
  <p:sldSz cx="9144000" cy="6858000" type="screen4x3"/>
  <p:notesSz cx="6950075" cy="9167813"/>
  <p:defaultTextStyle>
    <a:defPPr>
      <a:defRPr lang="en-GB"/>
    </a:defPPr>
    <a:lvl1pPr algn="ctr" rtl="0" eaLnBrk="0" fontAlgn="base" hangingPunct="0">
      <a:spcBef>
        <a:spcPct val="0"/>
      </a:spcBef>
      <a:spcAft>
        <a:spcPct val="0"/>
      </a:spcAft>
      <a:defRPr sz="2400" kern="1200">
        <a:solidFill>
          <a:schemeClr val="bg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bg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bg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bg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bg1"/>
        </a:solidFill>
        <a:latin typeface="Times New Roman" pitchFamily="18" charset="0"/>
        <a:ea typeface="+mn-ea"/>
        <a:cs typeface="+mn-cs"/>
      </a:defRPr>
    </a:lvl5pPr>
    <a:lvl6pPr marL="2286000" algn="l" defTabSz="914400" rtl="0" eaLnBrk="1" latinLnBrk="0" hangingPunct="1">
      <a:defRPr sz="2400" kern="1200">
        <a:solidFill>
          <a:schemeClr val="bg1"/>
        </a:solidFill>
        <a:latin typeface="Times New Roman" pitchFamily="18" charset="0"/>
        <a:ea typeface="+mn-ea"/>
        <a:cs typeface="+mn-cs"/>
      </a:defRPr>
    </a:lvl6pPr>
    <a:lvl7pPr marL="2743200" algn="l" defTabSz="914400" rtl="0" eaLnBrk="1" latinLnBrk="0" hangingPunct="1">
      <a:defRPr sz="2400" kern="1200">
        <a:solidFill>
          <a:schemeClr val="bg1"/>
        </a:solidFill>
        <a:latin typeface="Times New Roman" pitchFamily="18" charset="0"/>
        <a:ea typeface="+mn-ea"/>
        <a:cs typeface="+mn-cs"/>
      </a:defRPr>
    </a:lvl7pPr>
    <a:lvl8pPr marL="3200400" algn="l" defTabSz="914400" rtl="0" eaLnBrk="1" latinLnBrk="0" hangingPunct="1">
      <a:defRPr sz="2400" kern="1200">
        <a:solidFill>
          <a:schemeClr val="bg1"/>
        </a:solidFill>
        <a:latin typeface="Times New Roman" pitchFamily="18" charset="0"/>
        <a:ea typeface="+mn-ea"/>
        <a:cs typeface="+mn-cs"/>
      </a:defRPr>
    </a:lvl8pPr>
    <a:lvl9pPr marL="3657600" algn="l" defTabSz="914400" rtl="0" eaLnBrk="1" latinLnBrk="0" hangingPunct="1">
      <a:defRPr sz="2400" kern="1200">
        <a:solidFill>
          <a:schemeClr val="bg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7">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6600FF"/>
    <a:srgbClr val="99CCFF"/>
    <a:srgbClr val="993300"/>
    <a:srgbClr val="FF0000"/>
    <a:srgbClr val="FFFF00"/>
    <a:srgbClr val="29292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666" y="12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notesViewPr>
    <p:cSldViewPr>
      <p:cViewPr varScale="1">
        <p:scale>
          <a:sx n="56" d="100"/>
          <a:sy n="56" d="100"/>
        </p:scale>
        <p:origin x="-1650" y="-84"/>
      </p:cViewPr>
      <p:guideLst>
        <p:guide orient="horz" pos="2887"/>
        <p:guide pos="218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endParaRPr lang="en-GB"/>
          </a:p>
        </p:txBody>
      </p:sp>
      <p:sp>
        <p:nvSpPr>
          <p:cNvPr id="150531" name="Rectangle 3"/>
          <p:cNvSpPr>
            <a:spLocks noGrp="1" noChangeArrowheads="1"/>
          </p:cNvSpPr>
          <p:nvPr>
            <p:ph type="dt" sz="quarter"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endParaRPr lang="en-GB"/>
          </a:p>
        </p:txBody>
      </p:sp>
      <p:sp>
        <p:nvSpPr>
          <p:cNvPr id="150532" name="Rectangle 4"/>
          <p:cNvSpPr>
            <a:spLocks noGrp="1" noChangeArrowheads="1"/>
          </p:cNvSpPr>
          <p:nvPr>
            <p:ph type="ftr" sz="quarter" idx="2"/>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endParaRPr lang="en-GB"/>
          </a:p>
        </p:txBody>
      </p:sp>
      <p:sp>
        <p:nvSpPr>
          <p:cNvPr id="150533" name="Rectangle 5"/>
          <p:cNvSpPr>
            <a:spLocks noGrp="1" noChangeArrowheads="1"/>
          </p:cNvSpPr>
          <p:nvPr>
            <p:ph type="sldNum" sz="quarter" idx="3"/>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fld id="{B7847672-0001-46EE-9937-ACEED5F10157}" type="slidenum">
              <a:rPr lang="en-GB"/>
              <a:pPr/>
              <a:t>‹#›</a:t>
            </a:fld>
            <a:endParaRPr lang="en-GB"/>
          </a:p>
        </p:txBody>
      </p:sp>
    </p:spTree>
    <p:extLst>
      <p:ext uri="{BB962C8B-B14F-4D97-AF65-F5344CB8AC3E}">
        <p14:creationId xmlns:p14="http://schemas.microsoft.com/office/powerpoint/2010/main" val="3110446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endParaRPr lang="en-GB"/>
          </a:p>
        </p:txBody>
      </p:sp>
      <p:sp>
        <p:nvSpPr>
          <p:cNvPr id="157699" name="Rectangle 3"/>
          <p:cNvSpPr>
            <a:spLocks noGrp="1" noChangeArrowheads="1"/>
          </p:cNvSpPr>
          <p:nvPr>
            <p:ph type="dt"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endParaRPr lang="en-GB"/>
          </a:p>
        </p:txBody>
      </p:sp>
      <p:sp>
        <p:nvSpPr>
          <p:cNvPr id="157700" name="Rectangle 4"/>
          <p:cNvSpPr>
            <a:spLocks noGrp="1" noRot="1" noChangeAspect="1" noChangeArrowheads="1" noTextEdit="1"/>
          </p:cNvSpPr>
          <p:nvPr>
            <p:ph type="sldImg" idx="2"/>
          </p:nvPr>
        </p:nvSpPr>
        <p:spPr bwMode="auto">
          <a:xfrm>
            <a:off x="1168400" y="703263"/>
            <a:ext cx="4595813" cy="344646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7701" name="Rectangle 5"/>
          <p:cNvSpPr>
            <a:spLocks noGrp="1" noChangeArrowheads="1"/>
          </p:cNvSpPr>
          <p:nvPr>
            <p:ph type="body" sz="quarter" idx="3"/>
          </p:nvPr>
        </p:nvSpPr>
        <p:spPr bwMode="auto">
          <a:xfrm>
            <a:off x="935038" y="4360863"/>
            <a:ext cx="5060950" cy="415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7702" name="Rectangle 6"/>
          <p:cNvSpPr>
            <a:spLocks noGrp="1" noChangeArrowheads="1"/>
          </p:cNvSpPr>
          <p:nvPr>
            <p:ph type="ftr" sz="quarter" idx="4"/>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endParaRPr lang="en-GB"/>
          </a:p>
        </p:txBody>
      </p:sp>
      <p:sp>
        <p:nvSpPr>
          <p:cNvPr id="157703" name="Rectangle 7"/>
          <p:cNvSpPr>
            <a:spLocks noGrp="1" noChangeArrowheads="1"/>
          </p:cNvSpPr>
          <p:nvPr>
            <p:ph type="sldNum" sz="quarter" idx="5"/>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fld id="{832595AB-2FB1-4721-B61A-6B6BE08F7C5A}" type="slidenum">
              <a:rPr lang="en-GB"/>
              <a:pPr/>
              <a:t>‹#›</a:t>
            </a:fld>
            <a:endParaRPr lang="en-GB"/>
          </a:p>
        </p:txBody>
      </p:sp>
    </p:spTree>
    <p:extLst>
      <p:ext uri="{BB962C8B-B14F-4D97-AF65-F5344CB8AC3E}">
        <p14:creationId xmlns:p14="http://schemas.microsoft.com/office/powerpoint/2010/main" val="29283591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EC8911-A4AD-47F6-B61F-65A8919519A0}" type="slidenum">
              <a:rPr lang="en-GB"/>
              <a:pPr/>
              <a:t>1</a:t>
            </a:fld>
            <a:endParaRPr lang="en-GB"/>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10</a:t>
            </a:fld>
            <a:endParaRPr lang="en-GB"/>
          </a:p>
        </p:txBody>
      </p:sp>
    </p:spTree>
    <p:extLst>
      <p:ext uri="{BB962C8B-B14F-4D97-AF65-F5344CB8AC3E}">
        <p14:creationId xmlns:p14="http://schemas.microsoft.com/office/powerpoint/2010/main" val="2921218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11</a:t>
            </a:fld>
            <a:endParaRPr lang="en-GB"/>
          </a:p>
        </p:txBody>
      </p:sp>
    </p:spTree>
    <p:extLst>
      <p:ext uri="{BB962C8B-B14F-4D97-AF65-F5344CB8AC3E}">
        <p14:creationId xmlns:p14="http://schemas.microsoft.com/office/powerpoint/2010/main" val="216267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12</a:t>
            </a:fld>
            <a:endParaRPr lang="en-GB"/>
          </a:p>
        </p:txBody>
      </p:sp>
    </p:spTree>
    <p:extLst>
      <p:ext uri="{BB962C8B-B14F-4D97-AF65-F5344CB8AC3E}">
        <p14:creationId xmlns:p14="http://schemas.microsoft.com/office/powerpoint/2010/main" val="4032251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13</a:t>
            </a:fld>
            <a:endParaRPr lang="en-GB"/>
          </a:p>
        </p:txBody>
      </p:sp>
    </p:spTree>
    <p:extLst>
      <p:ext uri="{BB962C8B-B14F-4D97-AF65-F5344CB8AC3E}">
        <p14:creationId xmlns:p14="http://schemas.microsoft.com/office/powerpoint/2010/main" val="2325954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14</a:t>
            </a:fld>
            <a:endParaRPr lang="en-GB"/>
          </a:p>
        </p:txBody>
      </p:sp>
    </p:spTree>
    <p:extLst>
      <p:ext uri="{BB962C8B-B14F-4D97-AF65-F5344CB8AC3E}">
        <p14:creationId xmlns:p14="http://schemas.microsoft.com/office/powerpoint/2010/main" val="2410576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15</a:t>
            </a:fld>
            <a:endParaRPr lang="en-GB"/>
          </a:p>
        </p:txBody>
      </p:sp>
    </p:spTree>
    <p:extLst>
      <p:ext uri="{BB962C8B-B14F-4D97-AF65-F5344CB8AC3E}">
        <p14:creationId xmlns:p14="http://schemas.microsoft.com/office/powerpoint/2010/main" val="2921218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16</a:t>
            </a:fld>
            <a:endParaRPr lang="en-GB"/>
          </a:p>
        </p:txBody>
      </p:sp>
    </p:spTree>
    <p:extLst>
      <p:ext uri="{BB962C8B-B14F-4D97-AF65-F5344CB8AC3E}">
        <p14:creationId xmlns:p14="http://schemas.microsoft.com/office/powerpoint/2010/main" val="1016313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17</a:t>
            </a:fld>
            <a:endParaRPr lang="en-GB"/>
          </a:p>
        </p:txBody>
      </p:sp>
    </p:spTree>
    <p:extLst>
      <p:ext uri="{BB962C8B-B14F-4D97-AF65-F5344CB8AC3E}">
        <p14:creationId xmlns:p14="http://schemas.microsoft.com/office/powerpoint/2010/main" val="2921218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18</a:t>
            </a:fld>
            <a:endParaRPr lang="en-GB"/>
          </a:p>
        </p:txBody>
      </p:sp>
    </p:spTree>
    <p:extLst>
      <p:ext uri="{BB962C8B-B14F-4D97-AF65-F5344CB8AC3E}">
        <p14:creationId xmlns:p14="http://schemas.microsoft.com/office/powerpoint/2010/main" val="125169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19</a:t>
            </a:fld>
            <a:endParaRPr lang="en-GB"/>
          </a:p>
        </p:txBody>
      </p:sp>
    </p:spTree>
    <p:extLst>
      <p:ext uri="{BB962C8B-B14F-4D97-AF65-F5344CB8AC3E}">
        <p14:creationId xmlns:p14="http://schemas.microsoft.com/office/powerpoint/2010/main" val="3260463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2</a:t>
            </a:fld>
            <a:endParaRPr lang="en-GB"/>
          </a:p>
        </p:txBody>
      </p:sp>
    </p:spTree>
    <p:extLst>
      <p:ext uri="{BB962C8B-B14F-4D97-AF65-F5344CB8AC3E}">
        <p14:creationId xmlns:p14="http://schemas.microsoft.com/office/powerpoint/2010/main" val="1534289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B0703D13-649F-4D5E-9519-79769611F41A}" type="slidenum">
              <a:rPr lang="en-GB" smtClean="0"/>
              <a:pPr/>
              <a:t>20</a:t>
            </a:fld>
            <a:endParaRPr lang="en-GB"/>
          </a:p>
        </p:txBody>
      </p:sp>
    </p:spTree>
    <p:extLst>
      <p:ext uri="{BB962C8B-B14F-4D97-AF65-F5344CB8AC3E}">
        <p14:creationId xmlns:p14="http://schemas.microsoft.com/office/powerpoint/2010/main" val="857433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B0703D13-649F-4D5E-9519-79769611F41A}" type="slidenum">
              <a:rPr lang="en-GB" smtClean="0"/>
              <a:pPr/>
              <a:t>21</a:t>
            </a:fld>
            <a:endParaRPr lang="en-GB"/>
          </a:p>
        </p:txBody>
      </p:sp>
    </p:spTree>
    <p:extLst>
      <p:ext uri="{BB962C8B-B14F-4D97-AF65-F5344CB8AC3E}">
        <p14:creationId xmlns:p14="http://schemas.microsoft.com/office/powerpoint/2010/main" val="3274355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3</a:t>
            </a:fld>
            <a:endParaRPr lang="en-GB"/>
          </a:p>
        </p:txBody>
      </p:sp>
    </p:spTree>
    <p:extLst>
      <p:ext uri="{BB962C8B-B14F-4D97-AF65-F5344CB8AC3E}">
        <p14:creationId xmlns:p14="http://schemas.microsoft.com/office/powerpoint/2010/main" val="389006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4</a:t>
            </a:fld>
            <a:endParaRPr lang="en-GB"/>
          </a:p>
        </p:txBody>
      </p:sp>
    </p:spTree>
    <p:extLst>
      <p:ext uri="{BB962C8B-B14F-4D97-AF65-F5344CB8AC3E}">
        <p14:creationId xmlns:p14="http://schemas.microsoft.com/office/powerpoint/2010/main" val="3815621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5</a:t>
            </a:fld>
            <a:endParaRPr lang="en-GB"/>
          </a:p>
        </p:txBody>
      </p:sp>
    </p:spTree>
    <p:extLst>
      <p:ext uri="{BB962C8B-B14F-4D97-AF65-F5344CB8AC3E}">
        <p14:creationId xmlns:p14="http://schemas.microsoft.com/office/powerpoint/2010/main" val="2318435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B0703D13-649F-4D5E-9519-79769611F41A}" type="slidenum">
              <a:rPr lang="en-GB" smtClean="0"/>
              <a:pPr/>
              <a:t>6</a:t>
            </a:fld>
            <a:endParaRPr lang="en-GB"/>
          </a:p>
        </p:txBody>
      </p:sp>
    </p:spTree>
    <p:extLst>
      <p:ext uri="{BB962C8B-B14F-4D97-AF65-F5344CB8AC3E}">
        <p14:creationId xmlns:p14="http://schemas.microsoft.com/office/powerpoint/2010/main" val="1671863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B0703D13-649F-4D5E-9519-79769611F41A}" type="slidenum">
              <a:rPr lang="en-GB" smtClean="0"/>
              <a:pPr/>
              <a:t>7</a:t>
            </a:fld>
            <a:endParaRPr lang="en-GB"/>
          </a:p>
        </p:txBody>
      </p:sp>
    </p:spTree>
    <p:extLst>
      <p:ext uri="{BB962C8B-B14F-4D97-AF65-F5344CB8AC3E}">
        <p14:creationId xmlns:p14="http://schemas.microsoft.com/office/powerpoint/2010/main" val="1671863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8</a:t>
            </a:fld>
            <a:endParaRPr lang="en-GB"/>
          </a:p>
        </p:txBody>
      </p:sp>
    </p:spTree>
    <p:extLst>
      <p:ext uri="{BB962C8B-B14F-4D97-AF65-F5344CB8AC3E}">
        <p14:creationId xmlns:p14="http://schemas.microsoft.com/office/powerpoint/2010/main" val="3807556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32595AB-2FB1-4721-B61A-6B6BE08F7C5A}" type="slidenum">
              <a:rPr lang="en-GB" smtClean="0"/>
              <a:pPr/>
              <a:t>9</a:t>
            </a:fld>
            <a:endParaRPr lang="en-GB"/>
          </a:p>
        </p:txBody>
      </p:sp>
    </p:spTree>
    <p:extLst>
      <p:ext uri="{BB962C8B-B14F-4D97-AF65-F5344CB8AC3E}">
        <p14:creationId xmlns:p14="http://schemas.microsoft.com/office/powerpoint/2010/main" val="3910404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2124108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17836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66002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74262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200857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984969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6967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477451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65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68624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83419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0" y="1219200"/>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Tree>
    <p:extLst>
      <p:ext uri="{BB962C8B-B14F-4D97-AF65-F5344CB8AC3E}">
        <p14:creationId xmlns:p14="http://schemas.microsoft.com/office/powerpoint/2010/main" val="1077490143"/>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a:solidFill>
            <a:schemeClr val="tx2"/>
          </a:solidFill>
          <a:latin typeface="Comic Sans MS" panose="030F0702030302020204" pitchFamily="66" charset="0"/>
        </a:defRPr>
      </a:lvl2pPr>
      <a:lvl3pPr algn="ctr" rtl="0" eaLnBrk="0" fontAlgn="base" hangingPunct="0">
        <a:spcBef>
          <a:spcPct val="0"/>
        </a:spcBef>
        <a:spcAft>
          <a:spcPct val="0"/>
        </a:spcAft>
        <a:defRPr sz="4000">
          <a:solidFill>
            <a:schemeClr val="tx2"/>
          </a:solidFill>
          <a:latin typeface="Comic Sans MS" panose="030F0702030302020204" pitchFamily="66" charset="0"/>
        </a:defRPr>
      </a:lvl3pPr>
      <a:lvl4pPr algn="ctr" rtl="0" eaLnBrk="0" fontAlgn="base" hangingPunct="0">
        <a:spcBef>
          <a:spcPct val="0"/>
        </a:spcBef>
        <a:spcAft>
          <a:spcPct val="0"/>
        </a:spcAft>
        <a:defRPr sz="4000">
          <a:solidFill>
            <a:schemeClr val="tx2"/>
          </a:solidFill>
          <a:latin typeface="Comic Sans MS" panose="030F0702030302020204" pitchFamily="66" charset="0"/>
        </a:defRPr>
      </a:lvl4pPr>
      <a:lvl5pPr algn="ctr" rtl="0" eaLnBrk="0" fontAlgn="base" hangingPunct="0">
        <a:spcBef>
          <a:spcPct val="0"/>
        </a:spcBef>
        <a:spcAft>
          <a:spcPct val="0"/>
        </a:spcAft>
        <a:defRPr sz="4000">
          <a:solidFill>
            <a:schemeClr val="tx2"/>
          </a:solidFill>
          <a:latin typeface="Comic Sans MS" panose="030F0702030302020204" pitchFamily="66" charset="0"/>
        </a:defRPr>
      </a:lvl5pPr>
      <a:lvl6pPr marL="457200" algn="ctr" rtl="0" eaLnBrk="0" fontAlgn="base" hangingPunct="0">
        <a:spcBef>
          <a:spcPct val="0"/>
        </a:spcBef>
        <a:spcAft>
          <a:spcPct val="0"/>
        </a:spcAft>
        <a:defRPr sz="4000">
          <a:solidFill>
            <a:schemeClr val="tx2"/>
          </a:solidFill>
          <a:latin typeface="Comic Sans MS" panose="030F0702030302020204" pitchFamily="66" charset="0"/>
        </a:defRPr>
      </a:lvl6pPr>
      <a:lvl7pPr marL="914400" algn="ctr" rtl="0" eaLnBrk="0" fontAlgn="base" hangingPunct="0">
        <a:spcBef>
          <a:spcPct val="0"/>
        </a:spcBef>
        <a:spcAft>
          <a:spcPct val="0"/>
        </a:spcAft>
        <a:defRPr sz="4000">
          <a:solidFill>
            <a:schemeClr val="tx2"/>
          </a:solidFill>
          <a:latin typeface="Comic Sans MS" panose="030F0702030302020204" pitchFamily="66" charset="0"/>
        </a:defRPr>
      </a:lvl7pPr>
      <a:lvl8pPr marL="1371600" algn="ctr" rtl="0" eaLnBrk="0" fontAlgn="base" hangingPunct="0">
        <a:spcBef>
          <a:spcPct val="0"/>
        </a:spcBef>
        <a:spcAft>
          <a:spcPct val="0"/>
        </a:spcAft>
        <a:defRPr sz="4000">
          <a:solidFill>
            <a:schemeClr val="tx2"/>
          </a:solidFill>
          <a:latin typeface="Comic Sans MS" panose="030F0702030302020204" pitchFamily="66" charset="0"/>
        </a:defRPr>
      </a:lvl8pPr>
      <a:lvl9pPr marL="1828800" algn="ctr" rtl="0" eaLnBrk="0" fontAlgn="base" hangingPunct="0">
        <a:spcBef>
          <a:spcPct val="0"/>
        </a:spcBef>
        <a:spcAft>
          <a:spcPct val="0"/>
        </a:spcAft>
        <a:defRPr sz="40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3"/>
          <p:cNvSpPr>
            <a:spLocks noGrp="1" noChangeArrowheads="1"/>
          </p:cNvSpPr>
          <p:nvPr>
            <p:ph type="subTitle" idx="1"/>
          </p:nvPr>
        </p:nvSpPr>
        <p:spPr>
          <a:xfrm>
            <a:off x="1143000" y="4941168"/>
            <a:ext cx="6858000" cy="1655762"/>
          </a:xfrm>
        </p:spPr>
        <p:txBody>
          <a:bodyPr/>
          <a:lstStyle/>
          <a:p>
            <a:r>
              <a:rPr lang="en-GB" dirty="0"/>
              <a:t>Hallowed be Your Name</a:t>
            </a:r>
          </a:p>
          <a:p>
            <a:r>
              <a:rPr lang="en-GB" dirty="0"/>
              <a:t>Lesson 23 – LD 47</a:t>
            </a:r>
          </a:p>
        </p:txBody>
      </p:sp>
      <p:pic>
        <p:nvPicPr>
          <p:cNvPr id="126989" name="Picture 13" descr="C:\Documents and Settings\Karlo Janssen\Mijn documenten\Mijn afbeeldingen\Liturgy\Liturgie\bid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0"/>
            <a:ext cx="1781175" cy="17811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11491F63-EA26-47CB-B0FA-235F346E4772}"/>
              </a:ext>
            </a:extLst>
          </p:cNvPr>
          <p:cNvSpPr>
            <a:spLocks noGrp="1" noChangeArrowheads="1"/>
          </p:cNvSpPr>
          <p:nvPr>
            <p:ph type="ctrTitle"/>
          </p:nvPr>
        </p:nvSpPr>
        <p:spPr>
          <a:xfrm>
            <a:off x="827584" y="2619598"/>
            <a:ext cx="7772400" cy="1447800"/>
          </a:xfrm>
        </p:spPr>
        <p:txBody>
          <a:bodyPr/>
          <a:lstStyle/>
          <a:p>
            <a:r>
              <a:rPr lang="en-GB" sz="4800" dirty="0"/>
              <a:t>The communication of Faith: </a:t>
            </a:r>
            <a:br>
              <a:rPr lang="en-GB" sz="4800" dirty="0"/>
            </a:br>
            <a:r>
              <a:rPr lang="en-GB" sz="4800" dirty="0"/>
              <a:t>LD 45-52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ChangeArrowheads="1"/>
          </p:cNvSpPr>
          <p:nvPr>
            <p:ph type="title"/>
          </p:nvPr>
        </p:nvSpPr>
        <p:spPr/>
        <p:txBody>
          <a:bodyPr/>
          <a:lstStyle/>
          <a:p>
            <a:r>
              <a:rPr lang="en-GB"/>
              <a:t>Catechism</a:t>
            </a:r>
          </a:p>
        </p:txBody>
      </p:sp>
      <p:sp>
        <p:nvSpPr>
          <p:cNvPr id="756739" name="Rectangle 3"/>
          <p:cNvSpPr>
            <a:spLocks noGrp="1" noChangeArrowheads="1"/>
          </p:cNvSpPr>
          <p:nvPr>
            <p:ph idx="1"/>
          </p:nvPr>
        </p:nvSpPr>
        <p:spPr/>
        <p:txBody>
          <a:bodyPr/>
          <a:lstStyle/>
          <a:p>
            <a:pPr>
              <a:buFontTx/>
              <a:buNone/>
            </a:pPr>
            <a:r>
              <a:rPr lang="en-GB" i="1" dirty="0">
                <a:solidFill>
                  <a:srgbClr val="FFFF00"/>
                </a:solidFill>
              </a:rPr>
              <a:t>122.Q. What is the first petition?</a:t>
            </a:r>
          </a:p>
          <a:p>
            <a:pPr>
              <a:buFontTx/>
              <a:buNone/>
            </a:pPr>
            <a:r>
              <a:rPr lang="en-GB" i="1" dirty="0">
                <a:solidFill>
                  <a:srgbClr val="FFFF00"/>
                </a:solidFill>
              </a:rPr>
              <a:t>A. Hallowed be Your name.    </a:t>
            </a:r>
          </a:p>
          <a:p>
            <a:pPr>
              <a:buFontTx/>
              <a:buNone/>
            </a:pPr>
            <a:r>
              <a:rPr lang="en-GB" i="1" dirty="0">
                <a:solidFill>
                  <a:srgbClr val="FFFF00"/>
                </a:solidFill>
              </a:rPr>
              <a:t>That is:</a:t>
            </a:r>
          </a:p>
          <a:p>
            <a:pPr>
              <a:buFontTx/>
              <a:buNone/>
            </a:pPr>
            <a:r>
              <a:rPr lang="en-GB" i="1" dirty="0">
                <a:solidFill>
                  <a:srgbClr val="FFFF00"/>
                </a:solidFill>
              </a:rPr>
              <a:t>Grant us first of all that we may rightly know You, and sanctify, glorify, and praise You in all Your works, in which shine forth Your almighty power, wisdom, goodness, righteousness, mercy, and truth.</a:t>
            </a:r>
          </a:p>
          <a:p>
            <a:pPr>
              <a:buFontTx/>
              <a:buNone/>
            </a:pPr>
            <a:r>
              <a:rPr lang="en-GB" i="1" dirty="0">
                <a:solidFill>
                  <a:srgbClr val="FFFF00"/>
                </a:solidFill>
              </a:rPr>
              <a:t>Grant us also that we may so direct our whole life – our thoughts, words, and actions – that Your name is not blasphemed because of us but always honoured and praised.</a:t>
            </a:r>
          </a:p>
        </p:txBody>
      </p:sp>
      <p:sp>
        <p:nvSpPr>
          <p:cNvPr id="2" name="Rounded Rectangle 1"/>
          <p:cNvSpPr/>
          <p:nvPr/>
        </p:nvSpPr>
        <p:spPr bwMode="auto">
          <a:xfrm>
            <a:off x="3995936" y="2780928"/>
            <a:ext cx="2592288" cy="504056"/>
          </a:xfrm>
          <a:prstGeom prst="roundRect">
            <a:avLst/>
          </a:prstGeom>
          <a:noFill/>
          <a:ln w="76200" cap="flat" cmpd="sng" algn="ctr">
            <a:solidFill>
              <a:srgbClr val="00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bg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2"/>
          <p:cNvSpPr>
            <a:spLocks noGrp="1" noChangeArrowheads="1"/>
          </p:cNvSpPr>
          <p:nvPr>
            <p:ph type="title"/>
          </p:nvPr>
        </p:nvSpPr>
        <p:spPr/>
        <p:txBody>
          <a:bodyPr/>
          <a:lstStyle/>
          <a:p>
            <a:r>
              <a:rPr lang="en-GB"/>
              <a:t>Know</a:t>
            </a:r>
          </a:p>
        </p:txBody>
      </p:sp>
      <p:sp>
        <p:nvSpPr>
          <p:cNvPr id="762883" name="Rectangle 3"/>
          <p:cNvSpPr>
            <a:spLocks noGrp="1" noChangeArrowheads="1"/>
          </p:cNvSpPr>
          <p:nvPr>
            <p:ph idx="1"/>
          </p:nvPr>
        </p:nvSpPr>
        <p:spPr/>
        <p:txBody>
          <a:bodyPr/>
          <a:lstStyle/>
          <a:p>
            <a:pPr>
              <a:buFontTx/>
              <a:buNone/>
            </a:pPr>
            <a:r>
              <a:rPr lang="en-GB" dirty="0"/>
              <a:t>What is God’s Name?</a:t>
            </a:r>
          </a:p>
          <a:p>
            <a:pPr>
              <a:buFontTx/>
              <a:buNone/>
            </a:pPr>
            <a:endParaRPr lang="en-GB" dirty="0"/>
          </a:p>
          <a:p>
            <a:pPr algn="ctr">
              <a:buFontTx/>
              <a:buNone/>
            </a:pPr>
            <a:r>
              <a:rPr lang="en-GB" dirty="0"/>
              <a:t>YAHWEH       El Shaddai</a:t>
            </a:r>
          </a:p>
          <a:p>
            <a:pPr algn="ctr">
              <a:buFontTx/>
              <a:buNone/>
            </a:pPr>
            <a:r>
              <a:rPr lang="en-GB" dirty="0"/>
              <a:t>	LORD       God Almighty</a:t>
            </a:r>
          </a:p>
        </p:txBody>
      </p:sp>
      <p:grpSp>
        <p:nvGrpSpPr>
          <p:cNvPr id="762890" name="Group 10"/>
          <p:cNvGrpSpPr>
            <a:grpSpLocks/>
          </p:cNvGrpSpPr>
          <p:nvPr/>
        </p:nvGrpSpPr>
        <p:grpSpPr bwMode="auto">
          <a:xfrm>
            <a:off x="85914" y="2106305"/>
            <a:ext cx="4949825" cy="4448176"/>
            <a:chOff x="0" y="1247"/>
            <a:chExt cx="3118" cy="2802"/>
          </a:xfrm>
        </p:grpSpPr>
        <p:sp>
          <p:nvSpPr>
            <p:cNvPr id="762884" name="Oval 4"/>
            <p:cNvSpPr>
              <a:spLocks noChangeArrowheads="1"/>
            </p:cNvSpPr>
            <p:nvPr/>
          </p:nvSpPr>
          <p:spPr bwMode="auto">
            <a:xfrm>
              <a:off x="1475" y="1247"/>
              <a:ext cx="1262" cy="864"/>
            </a:xfrm>
            <a:prstGeom prst="ellipse">
              <a:avLst/>
            </a:prstGeom>
            <a:noFill/>
            <a:ln w="57150">
              <a:solidFill>
                <a:srgbClr val="FFFF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latin typeface="Calibri" panose="020F0502020204030204" pitchFamily="34" charset="0"/>
                <a:cs typeface="Calibri" panose="020F0502020204030204" pitchFamily="34" charset="0"/>
              </a:endParaRPr>
            </a:p>
          </p:txBody>
        </p:sp>
        <p:sp>
          <p:nvSpPr>
            <p:cNvPr id="762885" name="Oval 5"/>
            <p:cNvSpPr>
              <a:spLocks noChangeArrowheads="1"/>
            </p:cNvSpPr>
            <p:nvPr/>
          </p:nvSpPr>
          <p:spPr bwMode="auto">
            <a:xfrm>
              <a:off x="0" y="2822"/>
              <a:ext cx="3118" cy="1227"/>
            </a:xfrm>
            <a:prstGeom prst="ellipse">
              <a:avLst/>
            </a:prstGeom>
            <a:solidFill>
              <a:srgbClr val="FFFF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2800">
                  <a:latin typeface="Calibri" panose="020F0502020204030204" pitchFamily="34" charset="0"/>
                  <a:cs typeface="Calibri" panose="020F0502020204030204" pitchFamily="34" charset="0"/>
                </a:rPr>
                <a:t>I am who I am</a:t>
              </a:r>
            </a:p>
            <a:p>
              <a:r>
                <a:rPr lang="en-GB" sz="2800">
                  <a:latin typeface="Calibri" panose="020F0502020204030204" pitchFamily="34" charset="0"/>
                  <a:cs typeface="Calibri" panose="020F0502020204030204" pitchFamily="34" charset="0"/>
                </a:rPr>
                <a:t>Everpresent</a:t>
              </a:r>
            </a:p>
            <a:p>
              <a:r>
                <a:rPr lang="en-GB" sz="2800">
                  <a:latin typeface="Calibri" panose="020F0502020204030204" pitchFamily="34" charset="0"/>
                  <a:cs typeface="Calibri" panose="020F0502020204030204" pitchFamily="34" charset="0"/>
                </a:rPr>
                <a:t>Loving and Faithful</a:t>
              </a:r>
              <a:endParaRPr lang="en-GB" sz="2800">
                <a:solidFill>
                  <a:srgbClr val="00FF00"/>
                </a:solidFill>
                <a:latin typeface="Calibri" panose="020F0502020204030204" pitchFamily="34" charset="0"/>
                <a:cs typeface="Calibri" panose="020F0502020204030204" pitchFamily="34" charset="0"/>
              </a:endParaRPr>
            </a:p>
          </p:txBody>
        </p:sp>
        <p:sp>
          <p:nvSpPr>
            <p:cNvPr id="762886" name="Line 6"/>
            <p:cNvSpPr>
              <a:spLocks noChangeShapeType="1"/>
            </p:cNvSpPr>
            <p:nvPr/>
          </p:nvSpPr>
          <p:spPr bwMode="auto">
            <a:xfrm flipH="1">
              <a:off x="1728" y="2064"/>
              <a:ext cx="240" cy="768"/>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latin typeface="Calibri" panose="020F0502020204030204" pitchFamily="34" charset="0"/>
                <a:cs typeface="Calibri" panose="020F0502020204030204" pitchFamily="34" charset="0"/>
              </a:endParaRPr>
            </a:p>
          </p:txBody>
        </p:sp>
      </p:grpSp>
      <p:grpSp>
        <p:nvGrpSpPr>
          <p:cNvPr id="762891" name="Group 11"/>
          <p:cNvGrpSpPr>
            <a:grpSpLocks/>
          </p:cNvGrpSpPr>
          <p:nvPr/>
        </p:nvGrpSpPr>
        <p:grpSpPr bwMode="auto">
          <a:xfrm>
            <a:off x="4292505" y="2124730"/>
            <a:ext cx="4805363" cy="4217988"/>
            <a:chOff x="2733" y="1344"/>
            <a:chExt cx="3027" cy="2657"/>
          </a:xfrm>
        </p:grpSpPr>
        <p:sp>
          <p:nvSpPr>
            <p:cNvPr id="762887" name="Oval 7"/>
            <p:cNvSpPr>
              <a:spLocks noChangeArrowheads="1"/>
            </p:cNvSpPr>
            <p:nvPr/>
          </p:nvSpPr>
          <p:spPr bwMode="auto">
            <a:xfrm>
              <a:off x="2733" y="1344"/>
              <a:ext cx="1632" cy="864"/>
            </a:xfrm>
            <a:prstGeom prst="ellipse">
              <a:avLst/>
            </a:prstGeom>
            <a:noFill/>
            <a:ln w="57150">
              <a:solidFill>
                <a:srgbClr val="00FF00"/>
              </a:solidFill>
              <a:round/>
              <a:headEnd/>
              <a:tailEn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latin typeface="Calibri" panose="020F0502020204030204" pitchFamily="34" charset="0"/>
                <a:cs typeface="Calibri" panose="020F0502020204030204" pitchFamily="34" charset="0"/>
              </a:endParaRPr>
            </a:p>
          </p:txBody>
        </p:sp>
        <p:sp>
          <p:nvSpPr>
            <p:cNvPr id="762888" name="Line 8"/>
            <p:cNvSpPr>
              <a:spLocks noChangeShapeType="1"/>
            </p:cNvSpPr>
            <p:nvPr/>
          </p:nvSpPr>
          <p:spPr bwMode="auto">
            <a:xfrm>
              <a:off x="3744" y="2208"/>
              <a:ext cx="288" cy="624"/>
            </a:xfrm>
            <a:prstGeom prst="line">
              <a:avLst/>
            </a:prstGeom>
            <a:noFill/>
            <a:ln w="5715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latin typeface="Calibri" panose="020F0502020204030204" pitchFamily="34" charset="0"/>
                <a:cs typeface="Calibri" panose="020F0502020204030204" pitchFamily="34" charset="0"/>
              </a:endParaRPr>
            </a:p>
          </p:txBody>
        </p:sp>
        <p:sp>
          <p:nvSpPr>
            <p:cNvPr id="762889" name="Oval 9"/>
            <p:cNvSpPr>
              <a:spLocks noChangeArrowheads="1"/>
            </p:cNvSpPr>
            <p:nvPr/>
          </p:nvSpPr>
          <p:spPr bwMode="auto">
            <a:xfrm>
              <a:off x="3264" y="2774"/>
              <a:ext cx="2496" cy="1227"/>
            </a:xfrm>
            <a:prstGeom prst="ellipse">
              <a:avLst/>
            </a:prstGeom>
            <a:solidFill>
              <a:srgbClr val="00FF00"/>
            </a:solidFill>
            <a:ln w="9525">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2800">
                  <a:latin typeface="Calibri" panose="020F0502020204030204" pitchFamily="34" charset="0"/>
                  <a:cs typeface="Calibri" panose="020F0502020204030204" pitchFamily="34" charset="0"/>
                </a:rPr>
                <a:t>Powerful, Able to do whatever He wills to do</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628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628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El Shaddai</a:t>
            </a:r>
          </a:p>
        </p:txBody>
      </p:sp>
      <p:pic>
        <p:nvPicPr>
          <p:cNvPr id="4" name="El Shaddai - Michael Card - Worship Video with lyrics.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65188" y="981075"/>
            <a:ext cx="7518400" cy="5638800"/>
          </a:xfrm>
          <a:ln w="76200">
            <a:solidFill>
              <a:schemeClr val="tx1">
                <a:lumMod val="50000"/>
              </a:schemeClr>
            </a:solidFill>
          </a:ln>
        </p:spPr>
      </p:pic>
    </p:spTree>
    <p:extLst>
      <p:ext uri="{BB962C8B-B14F-4D97-AF65-F5344CB8AC3E}">
        <p14:creationId xmlns:p14="http://schemas.microsoft.com/office/powerpoint/2010/main" val="19367049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6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614863"/>
            <a:ext cx="2362200" cy="22399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762" name="Rectangle 2"/>
          <p:cNvSpPr>
            <a:spLocks noGrp="1" noChangeArrowheads="1"/>
          </p:cNvSpPr>
          <p:nvPr>
            <p:ph type="title"/>
          </p:nvPr>
        </p:nvSpPr>
        <p:spPr/>
        <p:txBody>
          <a:bodyPr/>
          <a:lstStyle/>
          <a:p>
            <a:r>
              <a:rPr lang="en-GB"/>
              <a:t>Know</a:t>
            </a:r>
          </a:p>
        </p:txBody>
      </p:sp>
      <p:sp>
        <p:nvSpPr>
          <p:cNvPr id="757763" name="Rectangle 3"/>
          <p:cNvSpPr>
            <a:spLocks noGrp="1" noChangeArrowheads="1"/>
          </p:cNvSpPr>
          <p:nvPr>
            <p:ph idx="1"/>
          </p:nvPr>
        </p:nvSpPr>
        <p:spPr>
          <a:xfrm>
            <a:off x="0" y="1219200"/>
            <a:ext cx="4038600" cy="5638800"/>
          </a:xfrm>
        </p:spPr>
        <p:txBody>
          <a:bodyPr/>
          <a:lstStyle/>
          <a:p>
            <a:pPr>
              <a:buFontTx/>
              <a:buNone/>
            </a:pPr>
            <a:r>
              <a:rPr lang="en-GB" dirty="0">
                <a:solidFill>
                  <a:srgbClr val="00FF00"/>
                </a:solidFill>
              </a:rPr>
              <a:t>Who God is.</a:t>
            </a:r>
          </a:p>
          <a:p>
            <a:pPr>
              <a:buFontTx/>
              <a:buNone/>
            </a:pPr>
            <a:r>
              <a:rPr lang="en-GB" dirty="0">
                <a:solidFill>
                  <a:srgbClr val="00FF00"/>
                </a:solidFill>
              </a:rPr>
              <a:t>	- Loving, caring</a:t>
            </a:r>
          </a:p>
          <a:p>
            <a:pPr>
              <a:buFontTx/>
              <a:buNone/>
            </a:pPr>
            <a:r>
              <a:rPr lang="en-GB" dirty="0">
                <a:solidFill>
                  <a:srgbClr val="00FF00"/>
                </a:solidFill>
              </a:rPr>
              <a:t>	- Loyal, faithful</a:t>
            </a:r>
          </a:p>
          <a:p>
            <a:pPr>
              <a:buFontTx/>
              <a:buNone/>
            </a:pPr>
            <a:r>
              <a:rPr lang="en-GB" dirty="0">
                <a:solidFill>
                  <a:srgbClr val="00FF00"/>
                </a:solidFill>
              </a:rPr>
              <a:t>	- Almighty</a:t>
            </a:r>
          </a:p>
          <a:p>
            <a:pPr>
              <a:buFontTx/>
              <a:buNone/>
            </a:pPr>
            <a:endParaRPr lang="en-GB" dirty="0">
              <a:solidFill>
                <a:srgbClr val="00FF00"/>
              </a:solidFill>
            </a:endParaRPr>
          </a:p>
          <a:p>
            <a:pPr>
              <a:buFontTx/>
              <a:buNone/>
            </a:pPr>
            <a:r>
              <a:rPr lang="en-GB" dirty="0">
                <a:solidFill>
                  <a:srgbClr val="00FF00"/>
                </a:solidFill>
              </a:rPr>
              <a:t>What God does, God’s mighty deeds.</a:t>
            </a:r>
          </a:p>
          <a:p>
            <a:pPr>
              <a:buFontTx/>
              <a:buNone/>
            </a:pPr>
            <a:r>
              <a:rPr lang="en-GB" dirty="0">
                <a:solidFill>
                  <a:srgbClr val="00FF00"/>
                </a:solidFill>
              </a:rPr>
              <a:t>	- Creation</a:t>
            </a:r>
          </a:p>
          <a:p>
            <a:pPr>
              <a:buFontTx/>
              <a:buNone/>
            </a:pPr>
            <a:r>
              <a:rPr lang="en-GB" dirty="0">
                <a:solidFill>
                  <a:srgbClr val="00FF00"/>
                </a:solidFill>
              </a:rPr>
              <a:t>	- Salvation</a:t>
            </a:r>
          </a:p>
          <a:p>
            <a:pPr>
              <a:buFontTx/>
              <a:buNone/>
            </a:pPr>
            <a:r>
              <a:rPr lang="en-GB" dirty="0">
                <a:solidFill>
                  <a:srgbClr val="00FF00"/>
                </a:solidFill>
              </a:rPr>
              <a:t>	- Renewal</a:t>
            </a:r>
          </a:p>
        </p:txBody>
      </p:sp>
      <p:pic>
        <p:nvPicPr>
          <p:cNvPr id="7577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990600"/>
            <a:ext cx="2819400"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7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819400"/>
            <a:ext cx="3048000" cy="21224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767" name="Text Box 7"/>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pic>
        <p:nvPicPr>
          <p:cNvPr id="757768"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72400" y="4721225"/>
            <a:ext cx="1371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577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77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776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776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5776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776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776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77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6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587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618038"/>
            <a:ext cx="2362200" cy="22399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8787" name="Rectangle 3"/>
          <p:cNvSpPr>
            <a:spLocks noGrp="1" noChangeArrowheads="1"/>
          </p:cNvSpPr>
          <p:nvPr>
            <p:ph type="title"/>
          </p:nvPr>
        </p:nvSpPr>
        <p:spPr/>
        <p:txBody>
          <a:bodyPr/>
          <a:lstStyle/>
          <a:p>
            <a:r>
              <a:rPr lang="en-GB" dirty="0"/>
              <a:t>Know – do the exercise</a:t>
            </a:r>
          </a:p>
        </p:txBody>
      </p:sp>
      <p:sp>
        <p:nvSpPr>
          <p:cNvPr id="758788" name="Rectangle 4"/>
          <p:cNvSpPr>
            <a:spLocks noGrp="1" noChangeArrowheads="1"/>
          </p:cNvSpPr>
          <p:nvPr>
            <p:ph idx="1"/>
          </p:nvPr>
        </p:nvSpPr>
        <p:spPr>
          <a:xfrm>
            <a:off x="0" y="1219200"/>
            <a:ext cx="4038600" cy="5638800"/>
          </a:xfrm>
        </p:spPr>
        <p:txBody>
          <a:bodyPr/>
          <a:lstStyle/>
          <a:p>
            <a:pPr>
              <a:buFontTx/>
              <a:buNone/>
            </a:pPr>
            <a:r>
              <a:rPr lang="en-GB">
                <a:solidFill>
                  <a:srgbClr val="00FF00"/>
                </a:solidFill>
              </a:rPr>
              <a:t>Bible</a:t>
            </a:r>
          </a:p>
          <a:p>
            <a:pPr>
              <a:buFontTx/>
              <a:buNone/>
            </a:pPr>
            <a:r>
              <a:rPr lang="en-GB">
                <a:solidFill>
                  <a:srgbClr val="00FF00"/>
                </a:solidFill>
              </a:rPr>
              <a:t>Church service</a:t>
            </a:r>
          </a:p>
          <a:p>
            <a:pPr>
              <a:buFontTx/>
              <a:buNone/>
            </a:pPr>
            <a:r>
              <a:rPr lang="en-GB">
                <a:solidFill>
                  <a:srgbClr val="00FF00"/>
                </a:solidFill>
              </a:rPr>
              <a:t>Catechism</a:t>
            </a:r>
          </a:p>
          <a:p>
            <a:pPr>
              <a:buFontTx/>
              <a:buNone/>
            </a:pPr>
            <a:r>
              <a:rPr lang="en-GB">
                <a:solidFill>
                  <a:srgbClr val="00FF00"/>
                </a:solidFill>
              </a:rPr>
              <a:t>Nature</a:t>
            </a:r>
          </a:p>
          <a:p>
            <a:pPr>
              <a:buFontTx/>
              <a:buNone/>
            </a:pPr>
            <a:r>
              <a:rPr lang="en-GB">
                <a:solidFill>
                  <a:srgbClr val="00FF00"/>
                </a:solidFill>
              </a:rPr>
              <a:t>Arts</a:t>
            </a:r>
          </a:p>
          <a:p>
            <a:pPr>
              <a:buFontTx/>
              <a:buNone/>
            </a:pPr>
            <a:r>
              <a:rPr lang="en-GB">
                <a:solidFill>
                  <a:srgbClr val="00FF00"/>
                </a:solidFill>
              </a:rPr>
              <a:t>Reflection</a:t>
            </a:r>
          </a:p>
          <a:p>
            <a:pPr>
              <a:buFontTx/>
              <a:buNone/>
            </a:pPr>
            <a:r>
              <a:rPr lang="en-GB">
                <a:solidFill>
                  <a:srgbClr val="00FF00"/>
                </a:solidFill>
              </a:rPr>
              <a:t>...</a:t>
            </a:r>
          </a:p>
        </p:txBody>
      </p:sp>
      <p:pic>
        <p:nvPicPr>
          <p:cNvPr id="7587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990600"/>
            <a:ext cx="2819400"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87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819400"/>
            <a:ext cx="3048000" cy="21224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879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72400" y="4724400"/>
            <a:ext cx="1371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8793" name="Picture 9" descr="J:\Catechisatie\mount bak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048250"/>
            <a:ext cx="3581400" cy="1809750"/>
          </a:xfrm>
          <a:prstGeom prst="rect">
            <a:avLst/>
          </a:prstGeom>
          <a:noFill/>
          <a:extLst>
            <a:ext uri="{909E8E84-426E-40DD-AFC4-6F175D3DCCD1}">
              <a14:hiddenFill xmlns:a14="http://schemas.microsoft.com/office/drawing/2010/main">
                <a:solidFill>
                  <a:srgbClr val="FFFFFF"/>
                </a:solidFill>
              </a14:hiddenFill>
            </a:ext>
          </a:extLst>
        </p:spPr>
      </p:pic>
      <p:sp>
        <p:nvSpPr>
          <p:cNvPr id="758794" name="Text Box 10"/>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87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788"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ChangeArrowheads="1"/>
          </p:cNvSpPr>
          <p:nvPr>
            <p:ph type="title"/>
          </p:nvPr>
        </p:nvSpPr>
        <p:spPr/>
        <p:txBody>
          <a:bodyPr/>
          <a:lstStyle/>
          <a:p>
            <a:r>
              <a:rPr lang="en-GB"/>
              <a:t>Catechism</a:t>
            </a:r>
          </a:p>
        </p:txBody>
      </p:sp>
      <p:sp>
        <p:nvSpPr>
          <p:cNvPr id="756739" name="Rectangle 3"/>
          <p:cNvSpPr>
            <a:spLocks noGrp="1" noChangeArrowheads="1"/>
          </p:cNvSpPr>
          <p:nvPr>
            <p:ph idx="1"/>
          </p:nvPr>
        </p:nvSpPr>
        <p:spPr/>
        <p:txBody>
          <a:bodyPr/>
          <a:lstStyle/>
          <a:p>
            <a:pPr>
              <a:buFontTx/>
              <a:buNone/>
            </a:pPr>
            <a:r>
              <a:rPr lang="en-GB" i="1" dirty="0">
                <a:solidFill>
                  <a:srgbClr val="FFFF00"/>
                </a:solidFill>
              </a:rPr>
              <a:t>122.Q. What is the first petition?</a:t>
            </a:r>
          </a:p>
          <a:p>
            <a:pPr>
              <a:buFontTx/>
              <a:buNone/>
            </a:pPr>
            <a:r>
              <a:rPr lang="en-GB" i="1" dirty="0">
                <a:solidFill>
                  <a:srgbClr val="FFFF00"/>
                </a:solidFill>
              </a:rPr>
              <a:t>A. Hallowed be Your name.    </a:t>
            </a:r>
          </a:p>
          <a:p>
            <a:pPr>
              <a:buFontTx/>
              <a:buNone/>
            </a:pPr>
            <a:r>
              <a:rPr lang="en-GB" i="1" dirty="0">
                <a:solidFill>
                  <a:srgbClr val="FFFF00"/>
                </a:solidFill>
              </a:rPr>
              <a:t>That is:</a:t>
            </a:r>
          </a:p>
          <a:p>
            <a:pPr>
              <a:buFontTx/>
              <a:buNone/>
            </a:pPr>
            <a:r>
              <a:rPr lang="en-GB" i="1" dirty="0">
                <a:solidFill>
                  <a:srgbClr val="FFFF00"/>
                </a:solidFill>
              </a:rPr>
              <a:t>Grant us first of all that we may rightly know You, and sanctify, glorify, and praise You in all Your works, in which shine forth Your almighty power, wisdom, goodness, righteousness, mercy, and truth.</a:t>
            </a:r>
          </a:p>
          <a:p>
            <a:pPr>
              <a:buFontTx/>
              <a:buNone/>
            </a:pPr>
            <a:r>
              <a:rPr lang="en-GB" i="1" dirty="0">
                <a:solidFill>
                  <a:srgbClr val="FFFF00"/>
                </a:solidFill>
              </a:rPr>
              <a:t>Grant us also that we may so direct our whole life – our thoughts, words, and actions – that Your name is not blasphemed because of us but always honoured and praised.</a:t>
            </a:r>
          </a:p>
        </p:txBody>
      </p:sp>
      <p:sp>
        <p:nvSpPr>
          <p:cNvPr id="2" name="Rounded Rectangle 1"/>
          <p:cNvSpPr/>
          <p:nvPr/>
        </p:nvSpPr>
        <p:spPr bwMode="auto">
          <a:xfrm>
            <a:off x="323528" y="3176972"/>
            <a:ext cx="4608512" cy="504056"/>
          </a:xfrm>
          <a:prstGeom prst="roundRect">
            <a:avLst/>
          </a:prstGeom>
          <a:noFill/>
          <a:ln w="76200" cap="flat" cmpd="sng" algn="ctr">
            <a:solidFill>
              <a:srgbClr val="00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bg1"/>
              </a:solidFill>
              <a:effectLst/>
              <a:latin typeface="Times New Roman" pitchFamily="18" charset="0"/>
            </a:endParaRPr>
          </a:p>
        </p:txBody>
      </p:sp>
    </p:spTree>
    <p:extLst>
      <p:ext uri="{BB962C8B-B14F-4D97-AF65-F5344CB8AC3E}">
        <p14:creationId xmlns:p14="http://schemas.microsoft.com/office/powerpoint/2010/main" val="2874038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1858" name="Rectangle 2"/>
          <p:cNvSpPr>
            <a:spLocks noGrp="1" noChangeArrowheads="1"/>
          </p:cNvSpPr>
          <p:nvPr>
            <p:ph type="title"/>
          </p:nvPr>
        </p:nvSpPr>
        <p:spPr/>
        <p:txBody>
          <a:bodyPr/>
          <a:lstStyle/>
          <a:p>
            <a:pPr algn="l"/>
            <a:r>
              <a:rPr lang="en-GB"/>
              <a:t>Sanctify, glorify, and praise You</a:t>
            </a:r>
          </a:p>
        </p:txBody>
      </p:sp>
      <p:sp>
        <p:nvSpPr>
          <p:cNvPr id="761859" name="Rectangle 3"/>
          <p:cNvSpPr>
            <a:spLocks noGrp="1" noChangeArrowheads="1"/>
          </p:cNvSpPr>
          <p:nvPr>
            <p:ph idx="1"/>
          </p:nvPr>
        </p:nvSpPr>
        <p:spPr>
          <a:xfrm>
            <a:off x="0" y="1219200"/>
            <a:ext cx="4572000" cy="3048000"/>
          </a:xfrm>
        </p:spPr>
        <p:txBody>
          <a:bodyPr/>
          <a:lstStyle/>
          <a:p>
            <a:pPr>
              <a:buFontTx/>
              <a:buNone/>
            </a:pPr>
            <a:r>
              <a:rPr lang="en-GB" dirty="0"/>
              <a:t>Do the exercise</a:t>
            </a:r>
          </a:p>
          <a:p>
            <a:pPr>
              <a:buFontTx/>
              <a:buNone/>
            </a:pPr>
            <a:r>
              <a:rPr lang="en-GB" dirty="0">
                <a:solidFill>
                  <a:srgbClr val="00FF00"/>
                </a:solidFill>
              </a:rPr>
              <a:t>Take time for God</a:t>
            </a:r>
          </a:p>
          <a:p>
            <a:pPr>
              <a:buFontTx/>
              <a:buNone/>
            </a:pPr>
            <a:r>
              <a:rPr lang="en-GB" dirty="0">
                <a:solidFill>
                  <a:srgbClr val="00FF00"/>
                </a:solidFill>
              </a:rPr>
              <a:t>Worship</a:t>
            </a:r>
          </a:p>
          <a:p>
            <a:pPr>
              <a:buFontTx/>
              <a:buNone/>
            </a:pPr>
            <a:r>
              <a:rPr lang="en-GB" dirty="0">
                <a:solidFill>
                  <a:srgbClr val="00FF00"/>
                </a:solidFill>
              </a:rPr>
              <a:t>Devotions</a:t>
            </a:r>
          </a:p>
          <a:p>
            <a:pPr>
              <a:buFontTx/>
              <a:buNone/>
            </a:pPr>
            <a:r>
              <a:rPr lang="en-GB" dirty="0">
                <a:solidFill>
                  <a:srgbClr val="00FF00"/>
                </a:solidFill>
              </a:rPr>
              <a:t>Realize His involvement</a:t>
            </a:r>
          </a:p>
          <a:p>
            <a:pPr>
              <a:buFontTx/>
              <a:buNone/>
            </a:pPr>
            <a:r>
              <a:rPr lang="en-GB" dirty="0">
                <a:solidFill>
                  <a:srgbClr val="00FF00"/>
                </a:solidFill>
              </a:rPr>
              <a:t>...</a:t>
            </a:r>
          </a:p>
        </p:txBody>
      </p:sp>
      <p:pic>
        <p:nvPicPr>
          <p:cNvPr id="761861" name="Picture 5" descr="J:\Catechisatie\praiseGod_410x30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990600"/>
            <a:ext cx="3905250" cy="2924175"/>
          </a:xfrm>
          <a:prstGeom prst="rect">
            <a:avLst/>
          </a:prstGeom>
          <a:noFill/>
          <a:extLst>
            <a:ext uri="{909E8E84-426E-40DD-AFC4-6F175D3DCCD1}">
              <a14:hiddenFill xmlns:a14="http://schemas.microsoft.com/office/drawing/2010/main">
                <a:solidFill>
                  <a:srgbClr val="FFFFFF"/>
                </a:solidFill>
              </a14:hiddenFill>
            </a:ext>
          </a:extLst>
        </p:spPr>
      </p:pic>
      <p:pic>
        <p:nvPicPr>
          <p:cNvPr id="761863" name="Picture 7" descr="J:\Catechisatie\prayer_bibl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881438"/>
            <a:ext cx="3606800" cy="2722562"/>
          </a:xfrm>
          <a:prstGeom prst="rect">
            <a:avLst/>
          </a:prstGeom>
          <a:noFill/>
          <a:extLst>
            <a:ext uri="{909E8E84-426E-40DD-AFC4-6F175D3DCCD1}">
              <a14:hiddenFill xmlns:a14="http://schemas.microsoft.com/office/drawing/2010/main">
                <a:solidFill>
                  <a:srgbClr val="FFFFFF"/>
                </a:solidFill>
              </a14:hiddenFill>
            </a:ext>
          </a:extLst>
        </p:spPr>
      </p:pic>
      <p:pic>
        <p:nvPicPr>
          <p:cNvPr id="761864" name="Picture 8" descr="J:\Catechisatie\kerkdienst20westerink[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890963"/>
            <a:ext cx="3962400" cy="2967037"/>
          </a:xfrm>
          <a:prstGeom prst="rect">
            <a:avLst/>
          </a:prstGeom>
          <a:noFill/>
          <a:extLst>
            <a:ext uri="{909E8E84-426E-40DD-AFC4-6F175D3DCCD1}">
              <a14:hiddenFill xmlns:a14="http://schemas.microsoft.com/office/drawing/2010/main">
                <a:solidFill>
                  <a:srgbClr val="FFFFFF"/>
                </a:solidFill>
              </a14:hiddenFill>
            </a:ext>
          </a:extLst>
        </p:spPr>
      </p:pic>
      <p:sp>
        <p:nvSpPr>
          <p:cNvPr id="761865" name="Text Box 9"/>
          <p:cNvSpPr txBox="1">
            <a:spLocks noChangeArrowheads="1"/>
          </p:cNvSpPr>
          <p:nvPr/>
        </p:nvSpPr>
        <p:spPr bwMode="auto">
          <a:xfrm>
            <a:off x="7924800" y="-98425"/>
            <a:ext cx="1219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9"/>
                                          </p:stCondLst>
                                        </p:cTn>
                                        <p:tgtEl>
                                          <p:spTgt spid="7618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76185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76185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76185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76185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
                                          </p:stCondLst>
                                        </p:cTn>
                                        <p:tgtEl>
                                          <p:spTgt spid="7618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859" grpId="0" uiExpand="1"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ChangeArrowheads="1"/>
          </p:cNvSpPr>
          <p:nvPr>
            <p:ph type="title"/>
          </p:nvPr>
        </p:nvSpPr>
        <p:spPr/>
        <p:txBody>
          <a:bodyPr/>
          <a:lstStyle/>
          <a:p>
            <a:r>
              <a:rPr lang="en-GB"/>
              <a:t>Catechism</a:t>
            </a:r>
          </a:p>
        </p:txBody>
      </p:sp>
      <p:sp>
        <p:nvSpPr>
          <p:cNvPr id="756739" name="Rectangle 3"/>
          <p:cNvSpPr>
            <a:spLocks noGrp="1" noChangeArrowheads="1"/>
          </p:cNvSpPr>
          <p:nvPr>
            <p:ph idx="1"/>
          </p:nvPr>
        </p:nvSpPr>
        <p:spPr/>
        <p:txBody>
          <a:bodyPr/>
          <a:lstStyle/>
          <a:p>
            <a:pPr>
              <a:buFontTx/>
              <a:buNone/>
            </a:pPr>
            <a:r>
              <a:rPr lang="en-GB" i="1" dirty="0">
                <a:solidFill>
                  <a:srgbClr val="FFFF00"/>
                </a:solidFill>
              </a:rPr>
              <a:t>122.Q. What is the first petition?</a:t>
            </a:r>
          </a:p>
          <a:p>
            <a:pPr>
              <a:buFontTx/>
              <a:buNone/>
            </a:pPr>
            <a:r>
              <a:rPr lang="en-GB" i="1" dirty="0">
                <a:solidFill>
                  <a:srgbClr val="FFFF00"/>
                </a:solidFill>
              </a:rPr>
              <a:t>A. Hallowed be Your name.    </a:t>
            </a:r>
          </a:p>
          <a:p>
            <a:pPr>
              <a:buFontTx/>
              <a:buNone/>
            </a:pPr>
            <a:r>
              <a:rPr lang="en-GB" i="1" dirty="0">
                <a:solidFill>
                  <a:srgbClr val="FFFF00"/>
                </a:solidFill>
              </a:rPr>
              <a:t>That is:</a:t>
            </a:r>
          </a:p>
          <a:p>
            <a:pPr>
              <a:buFontTx/>
              <a:buNone/>
            </a:pPr>
            <a:r>
              <a:rPr lang="en-GB" i="1" dirty="0">
                <a:solidFill>
                  <a:srgbClr val="FFFF00"/>
                </a:solidFill>
              </a:rPr>
              <a:t>Grant us first of all that we may rightly know You, and sanctify, glorify, and praise You in all Your works, in which shine forth Your almighty power, wisdom, goodness, righteousness, mercy, and truth.</a:t>
            </a:r>
          </a:p>
          <a:p>
            <a:pPr>
              <a:buFontTx/>
              <a:buNone/>
            </a:pPr>
            <a:r>
              <a:rPr lang="en-GB" i="1" dirty="0">
                <a:solidFill>
                  <a:srgbClr val="FFFF00"/>
                </a:solidFill>
              </a:rPr>
              <a:t>Grant us also that we may so direct our whole life – our thoughts, words, and actions – that Your name is not blasphemed because of us but always honoured and praised.</a:t>
            </a:r>
          </a:p>
        </p:txBody>
      </p:sp>
      <p:sp>
        <p:nvSpPr>
          <p:cNvPr id="2" name="Rounded Rectangle 1"/>
          <p:cNvSpPr/>
          <p:nvPr/>
        </p:nvSpPr>
        <p:spPr bwMode="auto">
          <a:xfrm>
            <a:off x="179512" y="5877272"/>
            <a:ext cx="1512168" cy="504056"/>
          </a:xfrm>
          <a:prstGeom prst="roundRect">
            <a:avLst/>
          </a:prstGeom>
          <a:noFill/>
          <a:ln w="76200" cap="flat" cmpd="sng" algn="ctr">
            <a:solidFill>
              <a:srgbClr val="00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bg1"/>
              </a:solidFill>
              <a:effectLst/>
              <a:latin typeface="Times New Roman" pitchFamily="18" charset="0"/>
            </a:endParaRPr>
          </a:p>
        </p:txBody>
      </p:sp>
      <p:sp>
        <p:nvSpPr>
          <p:cNvPr id="5" name="Rounded Rectangle 4"/>
          <p:cNvSpPr/>
          <p:nvPr/>
        </p:nvSpPr>
        <p:spPr bwMode="auto">
          <a:xfrm>
            <a:off x="4788024" y="5375575"/>
            <a:ext cx="3312368" cy="504056"/>
          </a:xfrm>
          <a:prstGeom prst="roundRect">
            <a:avLst/>
          </a:prstGeom>
          <a:noFill/>
          <a:ln w="76200" cap="flat" cmpd="sng" algn="ctr">
            <a:solidFill>
              <a:srgbClr val="00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bg1"/>
              </a:solidFill>
              <a:effectLst/>
              <a:latin typeface="Times New Roman" pitchFamily="18" charset="0"/>
            </a:endParaRPr>
          </a:p>
        </p:txBody>
      </p:sp>
    </p:spTree>
    <p:extLst>
      <p:ext uri="{BB962C8B-B14F-4D97-AF65-F5344CB8AC3E}">
        <p14:creationId xmlns:p14="http://schemas.microsoft.com/office/powerpoint/2010/main" val="3553599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Rectangle 2"/>
          <p:cNvSpPr>
            <a:spLocks noGrp="1" noChangeArrowheads="1"/>
          </p:cNvSpPr>
          <p:nvPr>
            <p:ph type="title"/>
          </p:nvPr>
        </p:nvSpPr>
        <p:spPr/>
        <p:txBody>
          <a:bodyPr/>
          <a:lstStyle/>
          <a:p>
            <a:pPr algn="l"/>
            <a:r>
              <a:rPr lang="en-GB"/>
              <a:t>Always honoured and praised</a:t>
            </a:r>
          </a:p>
        </p:txBody>
      </p:sp>
      <p:sp>
        <p:nvSpPr>
          <p:cNvPr id="759811" name="Rectangle 3"/>
          <p:cNvSpPr>
            <a:spLocks noGrp="1" noChangeArrowheads="1"/>
          </p:cNvSpPr>
          <p:nvPr>
            <p:ph idx="1"/>
          </p:nvPr>
        </p:nvSpPr>
        <p:spPr>
          <a:xfrm>
            <a:off x="0" y="1219200"/>
            <a:ext cx="9144000" cy="3810000"/>
          </a:xfrm>
        </p:spPr>
        <p:txBody>
          <a:bodyPr/>
          <a:lstStyle/>
          <a:p>
            <a:pPr>
              <a:buFontTx/>
              <a:buNone/>
            </a:pPr>
            <a:r>
              <a:rPr lang="en-GB" dirty="0"/>
              <a:t>If a Canadian soldier makes a mistake in Iraq, it reflects on the whole nation. If Canadian forces do well in Iraq, it reflects on the whole nation.</a:t>
            </a:r>
          </a:p>
          <a:p>
            <a:pPr>
              <a:buFontTx/>
              <a:buNone/>
            </a:pPr>
            <a:r>
              <a:rPr lang="en-GB" dirty="0"/>
              <a:t>If a child does something good or bad, it reflects on his parents and family.</a:t>
            </a:r>
          </a:p>
          <a:p>
            <a:pPr>
              <a:buFontTx/>
              <a:buNone/>
            </a:pPr>
            <a:r>
              <a:rPr lang="en-GB" u="sng" dirty="0"/>
              <a:t>If a Christian </a:t>
            </a:r>
            <a:r>
              <a:rPr lang="en-GB" dirty="0">
                <a:solidFill>
                  <a:srgbClr val="00FF00"/>
                </a:solidFill>
              </a:rPr>
              <a:t>does something good or bad, it reflects on God.</a:t>
            </a:r>
            <a:endParaRPr lang="en-GB" dirty="0"/>
          </a:p>
        </p:txBody>
      </p:sp>
      <p:sp>
        <p:nvSpPr>
          <p:cNvPr id="759813" name="Text Box 5"/>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pic>
        <p:nvPicPr>
          <p:cNvPr id="759815" name="Picture 7" descr="J:\Catechisatie\Canadian_soldiers_afghanista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76800"/>
            <a:ext cx="2590800" cy="1700213"/>
          </a:xfrm>
          <a:prstGeom prst="rect">
            <a:avLst/>
          </a:prstGeom>
          <a:noFill/>
          <a:extLst>
            <a:ext uri="{909E8E84-426E-40DD-AFC4-6F175D3DCCD1}">
              <a14:hiddenFill xmlns:a14="http://schemas.microsoft.com/office/drawing/2010/main">
                <a:solidFill>
                  <a:srgbClr val="FFFFFF"/>
                </a:solidFill>
              </a14:hiddenFill>
            </a:ext>
          </a:extLst>
        </p:spPr>
      </p:pic>
      <p:pic>
        <p:nvPicPr>
          <p:cNvPr id="759816" name="Picture 8" descr="J:\Catechisatie\kandahar-patrol-cp-526645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876800"/>
            <a:ext cx="2514600" cy="1709738"/>
          </a:xfrm>
          <a:prstGeom prst="rect">
            <a:avLst/>
          </a:prstGeom>
          <a:noFill/>
          <a:extLst>
            <a:ext uri="{909E8E84-426E-40DD-AFC4-6F175D3DCCD1}">
              <a14:hiddenFill xmlns:a14="http://schemas.microsoft.com/office/drawing/2010/main">
                <a:solidFill>
                  <a:srgbClr val="FFFFFF"/>
                </a:solidFill>
              </a14:hiddenFill>
            </a:ext>
          </a:extLst>
        </p:spPr>
      </p:pic>
      <p:pic>
        <p:nvPicPr>
          <p:cNvPr id="759817" name="Picture 9" descr="J:\Catechisatie\soldier-cp-w-514171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884738"/>
            <a:ext cx="2971800" cy="1668462"/>
          </a:xfrm>
          <a:prstGeom prst="rect">
            <a:avLst/>
          </a:prstGeom>
          <a:noFill/>
          <a:extLst>
            <a:ext uri="{909E8E84-426E-40DD-AFC4-6F175D3DCCD1}">
              <a14:hiddenFill xmlns:a14="http://schemas.microsoft.com/office/drawing/2010/main">
                <a:solidFill>
                  <a:srgbClr val="FFFFFF"/>
                </a:solidFill>
              </a14:hiddenFill>
            </a:ext>
          </a:extLst>
        </p:spPr>
      </p:pic>
      <p:sp>
        <p:nvSpPr>
          <p:cNvPr id="759814" name="AutoShape 6"/>
          <p:cNvSpPr>
            <a:spLocks noChangeArrowheads="1"/>
          </p:cNvSpPr>
          <p:nvPr/>
        </p:nvSpPr>
        <p:spPr bwMode="auto">
          <a:xfrm>
            <a:off x="381000" y="4838700"/>
            <a:ext cx="8242300" cy="1714500"/>
          </a:xfrm>
          <a:prstGeom prst="horizontalScroll">
            <a:avLst>
              <a:gd name="adj" fmla="val 12500"/>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en-GB" i="1"/>
              <a:t>In the same way, let your light shine before men, that they may see your good deeds and praise your Father in heaven.</a:t>
            </a:r>
            <a:endParaRPr lang="en-US" sz="2800" i="1"/>
          </a:p>
          <a:p>
            <a:pPr algn="r"/>
            <a:r>
              <a:rPr lang="en-US" sz="2000"/>
              <a:t>Matthew 5:16</a:t>
            </a:r>
            <a:endParaRPr lang="en-US" sz="2000"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598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98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598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7" presetClass="entr" presetSubtype="8" fill="hold" grpId="0" nodeType="clickEffect">
                                  <p:stCondLst>
                                    <p:cond delay="0"/>
                                  </p:stCondLst>
                                  <p:childTnLst>
                                    <p:set>
                                      <p:cBhvr>
                                        <p:cTn id="16" dur="1" fill="hold">
                                          <p:stCondLst>
                                            <p:cond delay="0"/>
                                          </p:stCondLst>
                                        </p:cTn>
                                        <p:tgtEl>
                                          <p:spTgt spid="759814"/>
                                        </p:tgtEl>
                                        <p:attrNameLst>
                                          <p:attrName>style.visibility</p:attrName>
                                        </p:attrNameLst>
                                      </p:cBhvr>
                                      <p:to>
                                        <p:strVal val="visible"/>
                                      </p:to>
                                    </p:set>
                                    <p:anim calcmode="lin" valueType="num">
                                      <p:cBhvr>
                                        <p:cTn id="17" dur="500" fill="hold"/>
                                        <p:tgtEl>
                                          <p:spTgt spid="759814"/>
                                        </p:tgtEl>
                                        <p:attrNameLst>
                                          <p:attrName>ppt_x</p:attrName>
                                        </p:attrNameLst>
                                      </p:cBhvr>
                                      <p:tavLst>
                                        <p:tav tm="0">
                                          <p:val>
                                            <p:strVal val="#ppt_x-#ppt_w/2"/>
                                          </p:val>
                                        </p:tav>
                                        <p:tav tm="100000">
                                          <p:val>
                                            <p:strVal val="#ppt_x"/>
                                          </p:val>
                                        </p:tav>
                                      </p:tavLst>
                                    </p:anim>
                                    <p:anim calcmode="lin" valueType="num">
                                      <p:cBhvr>
                                        <p:cTn id="18" dur="500" fill="hold"/>
                                        <p:tgtEl>
                                          <p:spTgt spid="759814"/>
                                        </p:tgtEl>
                                        <p:attrNameLst>
                                          <p:attrName>ppt_y</p:attrName>
                                        </p:attrNameLst>
                                      </p:cBhvr>
                                      <p:tavLst>
                                        <p:tav tm="0">
                                          <p:val>
                                            <p:strVal val="#ppt_y"/>
                                          </p:val>
                                        </p:tav>
                                        <p:tav tm="100000">
                                          <p:val>
                                            <p:strVal val="#ppt_y"/>
                                          </p:val>
                                        </p:tav>
                                      </p:tavLst>
                                    </p:anim>
                                    <p:anim calcmode="lin" valueType="num">
                                      <p:cBhvr>
                                        <p:cTn id="19" dur="500" fill="hold"/>
                                        <p:tgtEl>
                                          <p:spTgt spid="759814"/>
                                        </p:tgtEl>
                                        <p:attrNameLst>
                                          <p:attrName>ppt_w</p:attrName>
                                        </p:attrNameLst>
                                      </p:cBhvr>
                                      <p:tavLst>
                                        <p:tav tm="0">
                                          <p:val>
                                            <p:fltVal val="0"/>
                                          </p:val>
                                        </p:tav>
                                        <p:tav tm="100000">
                                          <p:val>
                                            <p:strVal val="#ppt_w"/>
                                          </p:val>
                                        </p:tav>
                                      </p:tavLst>
                                    </p:anim>
                                    <p:anim calcmode="lin" valueType="num">
                                      <p:cBhvr>
                                        <p:cTn id="20" dur="500" fill="hold"/>
                                        <p:tgtEl>
                                          <p:spTgt spid="7598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9811" grpId="0" uiExpand="1" build="p"/>
      <p:bldP spid="759814"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1026"/>
          <p:cNvSpPr>
            <a:spLocks noGrp="1" noChangeArrowheads="1"/>
          </p:cNvSpPr>
          <p:nvPr>
            <p:ph type="title"/>
          </p:nvPr>
        </p:nvSpPr>
        <p:spPr/>
        <p:txBody>
          <a:bodyPr/>
          <a:lstStyle/>
          <a:p>
            <a:pPr algn="l"/>
            <a:r>
              <a:rPr lang="en-GB"/>
              <a:t>Always honoured and praised</a:t>
            </a:r>
          </a:p>
        </p:txBody>
      </p:sp>
      <p:sp>
        <p:nvSpPr>
          <p:cNvPr id="760835" name="Rectangle 1027"/>
          <p:cNvSpPr>
            <a:spLocks noGrp="1" noChangeArrowheads="1"/>
          </p:cNvSpPr>
          <p:nvPr>
            <p:ph idx="1"/>
          </p:nvPr>
        </p:nvSpPr>
        <p:spPr/>
        <p:txBody>
          <a:bodyPr/>
          <a:lstStyle/>
          <a:p>
            <a:pPr>
              <a:buFontTx/>
              <a:buNone/>
            </a:pPr>
            <a:r>
              <a:rPr lang="en-GB" dirty="0"/>
              <a:t>The problem is:</a:t>
            </a:r>
          </a:p>
          <a:p>
            <a:pPr algn="ctr">
              <a:buFontTx/>
              <a:buNone/>
            </a:pPr>
            <a:r>
              <a:rPr lang="en-GB" dirty="0">
                <a:solidFill>
                  <a:srgbClr val="00FF00"/>
                </a:solidFill>
              </a:rPr>
              <a:t>	Because of our fallen nature</a:t>
            </a:r>
            <a:br>
              <a:rPr lang="en-GB" dirty="0">
                <a:solidFill>
                  <a:srgbClr val="00FF00"/>
                </a:solidFill>
              </a:rPr>
            </a:br>
            <a:r>
              <a:rPr lang="en-GB" dirty="0">
                <a:solidFill>
                  <a:srgbClr val="00FF00"/>
                </a:solidFill>
              </a:rPr>
              <a:t>we are not inclined to do good</a:t>
            </a:r>
          </a:p>
          <a:p>
            <a:pPr algn="ctr">
              <a:buFontTx/>
              <a:buNone/>
            </a:pPr>
            <a:endParaRPr lang="en-GB" dirty="0">
              <a:solidFill>
                <a:srgbClr val="00FF00"/>
              </a:solidFill>
            </a:endParaRPr>
          </a:p>
          <a:p>
            <a:pPr>
              <a:buFontTx/>
              <a:buNone/>
            </a:pPr>
            <a:r>
              <a:rPr lang="en-GB" dirty="0"/>
              <a:t>Hence</a:t>
            </a:r>
            <a:r>
              <a:rPr lang="en-GB" dirty="0">
                <a:solidFill>
                  <a:srgbClr val="00FF00"/>
                </a:solidFill>
              </a:rPr>
              <a:t> </a:t>
            </a:r>
            <a:r>
              <a:rPr lang="en-GB" dirty="0"/>
              <a:t>we PRAY</a:t>
            </a:r>
          </a:p>
          <a:p>
            <a:pPr algn="ctr">
              <a:buFontTx/>
              <a:buNone/>
            </a:pPr>
            <a:r>
              <a:rPr lang="en-GB" dirty="0">
                <a:solidFill>
                  <a:srgbClr val="00FF00"/>
                </a:solidFill>
              </a:rPr>
              <a:t>Hallowed be Your Name</a:t>
            </a:r>
          </a:p>
          <a:p>
            <a:pPr algn="ctr">
              <a:buFontTx/>
              <a:buNone/>
            </a:pPr>
            <a:r>
              <a:rPr lang="en-GB" dirty="0">
                <a:solidFill>
                  <a:srgbClr val="00FF00"/>
                </a:solidFill>
              </a:rPr>
              <a:t>Show Yourself to be holy through us</a:t>
            </a:r>
          </a:p>
          <a:p>
            <a:pPr algn="ctr">
              <a:buFontTx/>
              <a:buNone/>
            </a:pPr>
            <a:r>
              <a:rPr lang="en-GB" dirty="0">
                <a:solidFill>
                  <a:srgbClr val="00FF00"/>
                </a:solidFill>
              </a:rPr>
              <a:t>For we live: </a:t>
            </a:r>
            <a:r>
              <a:rPr lang="en-GB" u="sng" dirty="0">
                <a:solidFill>
                  <a:srgbClr val="00FF00"/>
                </a:solidFill>
              </a:rPr>
              <a:t>for God’s sake</a:t>
            </a:r>
          </a:p>
          <a:p>
            <a:pPr algn="ctr">
              <a:buFontTx/>
              <a:buNone/>
            </a:pPr>
            <a:endParaRPr lang="en-GB" dirty="0"/>
          </a:p>
          <a:p>
            <a:pPr algn="ctr">
              <a:buFontTx/>
              <a:buNone/>
            </a:pPr>
            <a:r>
              <a:rPr lang="en-GB" dirty="0">
                <a:solidFill>
                  <a:srgbClr val="FFFF00"/>
                </a:solidFill>
              </a:rPr>
              <a:t>God’s glory is what life is all about!</a:t>
            </a:r>
          </a:p>
        </p:txBody>
      </p:sp>
      <p:sp>
        <p:nvSpPr>
          <p:cNvPr id="760836" name="Text Box 1028"/>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sp>
        <p:nvSpPr>
          <p:cNvPr id="2" name="Rectangle 1"/>
          <p:cNvSpPr/>
          <p:nvPr/>
        </p:nvSpPr>
        <p:spPr bwMode="auto">
          <a:xfrm>
            <a:off x="1403648" y="5661248"/>
            <a:ext cx="6120680" cy="72008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bg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608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083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6083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083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6083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60835">
                                            <p:txEl>
                                              <p:pRg st="6" end="6"/>
                                            </p:txEl>
                                          </p:spTgt>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27" presetClass="emph" presetSubtype="0" repeatCount="indefinite" fill="remove" grpId="0" nodeType="withEffect">
                                  <p:stCondLst>
                                    <p:cond delay="0"/>
                                  </p:stCondLst>
                                  <p:iterate type="lt">
                                    <p:tmPct val="8000"/>
                                  </p:iterate>
                                  <p:childTnLst>
                                    <p:animClr clrSpc="rgb" dir="cw">
                                      <p:cBhvr override="childStyle">
                                        <p:cTn id="22" dur="250" autoRev="1" fill="remove"/>
                                        <p:tgtEl>
                                          <p:spTgt spid="760835">
                                            <p:txEl>
                                              <p:pRg st="8" end="8"/>
                                            </p:txEl>
                                          </p:spTgt>
                                        </p:tgtEl>
                                        <p:attrNameLst>
                                          <p:attrName>style.color</p:attrName>
                                        </p:attrNameLst>
                                      </p:cBhvr>
                                      <p:to>
                                        <a:srgbClr val="FF0000"/>
                                      </p:to>
                                    </p:animClr>
                                    <p:animClr clrSpc="rgb" dir="cw">
                                      <p:cBhvr>
                                        <p:cTn id="23" dur="250" autoRev="1" fill="remove"/>
                                        <p:tgtEl>
                                          <p:spTgt spid="760835">
                                            <p:txEl>
                                              <p:pRg st="8" end="8"/>
                                            </p:txEl>
                                          </p:spTgt>
                                        </p:tgtEl>
                                        <p:attrNameLst>
                                          <p:attrName>fillcolor</p:attrName>
                                        </p:attrNameLst>
                                      </p:cBhvr>
                                      <p:to>
                                        <a:srgbClr val="FF0000"/>
                                      </p:to>
                                    </p:animClr>
                                    <p:set>
                                      <p:cBhvr>
                                        <p:cTn id="24" dur="250" autoRev="1" fill="remove"/>
                                        <p:tgtEl>
                                          <p:spTgt spid="760835">
                                            <p:txEl>
                                              <p:pRg st="8" end="8"/>
                                            </p:txEl>
                                          </p:spTgt>
                                        </p:tgtEl>
                                        <p:attrNameLst>
                                          <p:attrName>fill.type</p:attrName>
                                        </p:attrNameLst>
                                      </p:cBhvr>
                                      <p:to>
                                        <p:strVal val="solid"/>
                                      </p:to>
                                    </p:set>
                                    <p:set>
                                      <p:cBhvr>
                                        <p:cTn id="25" dur="250" autoRev="1" fill="remove"/>
                                        <p:tgtEl>
                                          <p:spTgt spid="760835">
                                            <p:txEl>
                                              <p:pRg st="8" end="8"/>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835" grpId="0" uiExpand="1" build="p"/>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Psalm 99:2,6</a:t>
            </a:r>
          </a:p>
        </p:txBody>
      </p:sp>
      <p:sp>
        <p:nvSpPr>
          <p:cNvPr id="3" name="Content Placeholder 2"/>
          <p:cNvSpPr>
            <a:spLocks noGrp="1"/>
          </p:cNvSpPr>
          <p:nvPr>
            <p:ph idx="1"/>
          </p:nvPr>
        </p:nvSpPr>
        <p:spPr/>
        <p:txBody>
          <a:bodyPr/>
          <a:lstStyle/>
          <a:p>
            <a:pPr marL="0" indent="0">
              <a:buNone/>
            </a:pPr>
            <a:r>
              <a:rPr lang="en-US" dirty="0">
                <a:solidFill>
                  <a:schemeClr val="tx1"/>
                </a:solidFill>
              </a:rPr>
              <a:t>2. Let them spread the fame of his awesome name;</a:t>
            </a:r>
            <a:endParaRPr lang="en-CA" dirty="0">
              <a:solidFill>
                <a:schemeClr val="tx1"/>
              </a:solidFill>
            </a:endParaRPr>
          </a:p>
          <a:p>
            <a:pPr marL="0" indent="0">
              <a:buNone/>
            </a:pPr>
            <a:r>
              <a:rPr lang="en-US" dirty="0">
                <a:solidFill>
                  <a:schemeClr val="tx1"/>
                </a:solidFill>
              </a:rPr>
              <a:t>holy is the </a:t>
            </a:r>
            <a:r>
              <a:rPr lang="en-US" cap="small" dirty="0">
                <a:solidFill>
                  <a:schemeClr val="tx1"/>
                </a:solidFill>
              </a:rPr>
              <a:t>Lord</a:t>
            </a:r>
            <a:r>
              <a:rPr lang="en-US" dirty="0">
                <a:solidFill>
                  <a:schemeClr val="tx1"/>
                </a:solidFill>
              </a:rPr>
              <a:t> and to be adored.</a:t>
            </a:r>
            <a:endParaRPr lang="en-CA" dirty="0">
              <a:solidFill>
                <a:schemeClr val="tx1"/>
              </a:solidFill>
            </a:endParaRPr>
          </a:p>
          <a:p>
            <a:pPr marL="0" indent="0">
              <a:buNone/>
            </a:pPr>
            <a:r>
              <a:rPr lang="en-US" dirty="0">
                <a:solidFill>
                  <a:schemeClr val="tx1"/>
                </a:solidFill>
              </a:rPr>
              <a:t>Let them praise their King, of his justice sing.</a:t>
            </a:r>
            <a:endParaRPr lang="en-CA" dirty="0">
              <a:solidFill>
                <a:schemeClr val="tx1"/>
              </a:solidFill>
            </a:endParaRPr>
          </a:p>
          <a:p>
            <a:pPr marL="0" indent="0">
              <a:buNone/>
            </a:pPr>
            <a:r>
              <a:rPr lang="en-US" dirty="0">
                <a:solidFill>
                  <a:schemeClr val="tx1"/>
                </a:solidFill>
              </a:rPr>
              <a:t>Worship him uprightly. He, the King, is mighty.</a:t>
            </a:r>
            <a:endParaRPr lang="en-CA" dirty="0">
              <a:solidFill>
                <a:schemeClr val="tx1"/>
              </a:solidFill>
            </a:endParaRPr>
          </a:p>
          <a:p>
            <a:pPr marL="0" indent="0">
              <a:buNone/>
            </a:pPr>
            <a:endParaRPr lang="en-CA" dirty="0"/>
          </a:p>
          <a:p>
            <a:pPr marL="0" indent="0">
              <a:buNone/>
            </a:pPr>
            <a:r>
              <a:rPr lang="en-US" dirty="0">
                <a:solidFill>
                  <a:schemeClr val="tx1"/>
                </a:solidFill>
              </a:rPr>
              <a:t>6. You came to their aid when to you they prayed;</a:t>
            </a:r>
            <a:endParaRPr lang="en-CA" dirty="0">
              <a:solidFill>
                <a:schemeClr val="tx1"/>
              </a:solidFill>
            </a:endParaRPr>
          </a:p>
          <a:p>
            <a:pPr marL="0" indent="0">
              <a:buNone/>
            </a:pPr>
            <a:r>
              <a:rPr lang="en-US" dirty="0">
                <a:solidFill>
                  <a:schemeClr val="tx1"/>
                </a:solidFill>
              </a:rPr>
              <a:t>you forgave them then, though you punished sin.</a:t>
            </a:r>
            <a:endParaRPr lang="en-CA" dirty="0">
              <a:solidFill>
                <a:schemeClr val="tx1"/>
              </a:solidFill>
            </a:endParaRPr>
          </a:p>
          <a:p>
            <a:pPr marL="0" indent="0">
              <a:buNone/>
            </a:pPr>
            <a:r>
              <a:rPr lang="en-US" dirty="0">
                <a:solidFill>
                  <a:schemeClr val="tx1"/>
                </a:solidFill>
              </a:rPr>
              <a:t>Come to Zion’s hill and perform God’s will;</a:t>
            </a:r>
            <a:endParaRPr lang="en-CA" dirty="0">
              <a:solidFill>
                <a:schemeClr val="tx1"/>
              </a:solidFill>
            </a:endParaRPr>
          </a:p>
          <a:p>
            <a:pPr marL="0" indent="0">
              <a:buNone/>
            </a:pPr>
            <a:r>
              <a:rPr lang="en-US" dirty="0">
                <a:solidFill>
                  <a:schemeClr val="tx1"/>
                </a:solidFill>
              </a:rPr>
              <a:t>praise him, high and lowly, for the </a:t>
            </a:r>
            <a:r>
              <a:rPr lang="en-US" cap="small" dirty="0">
                <a:solidFill>
                  <a:schemeClr val="tx1"/>
                </a:solidFill>
              </a:rPr>
              <a:t>Lord</a:t>
            </a:r>
            <a:r>
              <a:rPr lang="en-US" dirty="0">
                <a:solidFill>
                  <a:schemeClr val="tx1"/>
                </a:solidFill>
              </a:rPr>
              <a:t> is holy.</a:t>
            </a:r>
            <a:endParaRPr lang="en-CA" dirty="0">
              <a:solidFill>
                <a:schemeClr val="tx1"/>
              </a:solidFill>
            </a:endParaRPr>
          </a:p>
          <a:p>
            <a:pPr marL="0" indent="0">
              <a:buNone/>
            </a:pPr>
            <a:endParaRPr lang="en-CA" dirty="0"/>
          </a:p>
        </p:txBody>
      </p:sp>
    </p:spTree>
    <p:extLst>
      <p:ext uri="{BB962C8B-B14F-4D97-AF65-F5344CB8AC3E}">
        <p14:creationId xmlns:p14="http://schemas.microsoft.com/office/powerpoint/2010/main" val="3613845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p:cNvSpPr>
            <a:spLocks noGrp="1" noChangeArrowheads="1"/>
          </p:cNvSpPr>
          <p:nvPr>
            <p:ph type="title"/>
          </p:nvPr>
        </p:nvSpPr>
        <p:spPr/>
        <p:txBody>
          <a:bodyPr/>
          <a:lstStyle/>
          <a:p>
            <a:r>
              <a:rPr lang="en-GB" dirty="0"/>
              <a:t>Our whole life </a:t>
            </a:r>
          </a:p>
        </p:txBody>
      </p:sp>
      <p:sp>
        <p:nvSpPr>
          <p:cNvPr id="763907" name="Rectangle 3"/>
          <p:cNvSpPr>
            <a:spLocks noGrp="1" noChangeArrowheads="1"/>
          </p:cNvSpPr>
          <p:nvPr>
            <p:ph type="body" idx="1"/>
          </p:nvPr>
        </p:nvSpPr>
        <p:spPr/>
        <p:txBody>
          <a:bodyPr/>
          <a:lstStyle/>
          <a:p>
            <a:pPr>
              <a:buFontTx/>
              <a:buNone/>
            </a:pPr>
            <a:r>
              <a:rPr lang="en-GB" dirty="0"/>
              <a:t>Serving God means everywhere and always</a:t>
            </a:r>
          </a:p>
          <a:p>
            <a:pPr>
              <a:buFontTx/>
              <a:buNone/>
            </a:pPr>
            <a:endParaRPr lang="en-GB" dirty="0"/>
          </a:p>
          <a:p>
            <a:pPr>
              <a:buFontTx/>
              <a:buNone/>
            </a:pPr>
            <a:r>
              <a:rPr lang="en-GB" dirty="0"/>
              <a:t>Not just the Sunday, also Monday through Saturday</a:t>
            </a:r>
          </a:p>
          <a:p>
            <a:pPr>
              <a:buFontTx/>
              <a:buNone/>
            </a:pPr>
            <a:r>
              <a:rPr lang="en-GB" dirty="0"/>
              <a:t>Not just at home, also at school and where you work</a:t>
            </a:r>
          </a:p>
          <a:p>
            <a:pPr>
              <a:buFontTx/>
              <a:buNone/>
            </a:pPr>
            <a:r>
              <a:rPr lang="en-GB" dirty="0"/>
              <a:t>Not just when you are serious, also when you are having fun</a:t>
            </a:r>
          </a:p>
          <a:p>
            <a:pPr>
              <a:buFontTx/>
              <a:buNone/>
            </a:pPr>
            <a:r>
              <a:rPr lang="en-GB" dirty="0"/>
              <a:t>Not just in private life, also in public life (politics, studies, entertainment)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2"/>
          <p:cNvSpPr>
            <a:spLocks noGrp="1" noChangeArrowheads="1"/>
          </p:cNvSpPr>
          <p:nvPr>
            <p:ph type="title"/>
          </p:nvPr>
        </p:nvSpPr>
        <p:spPr/>
        <p:txBody>
          <a:bodyPr/>
          <a:lstStyle/>
          <a:p>
            <a:r>
              <a:rPr lang="en-GB"/>
              <a:t>Most important petition</a:t>
            </a:r>
          </a:p>
        </p:txBody>
      </p:sp>
      <p:sp>
        <p:nvSpPr>
          <p:cNvPr id="764931" name="Rectangle 3"/>
          <p:cNvSpPr>
            <a:spLocks noGrp="1" noChangeArrowheads="1"/>
          </p:cNvSpPr>
          <p:nvPr>
            <p:ph type="body" idx="1"/>
          </p:nvPr>
        </p:nvSpPr>
        <p:spPr>
          <a:xfrm>
            <a:off x="0" y="1219200"/>
            <a:ext cx="3200400" cy="5638800"/>
          </a:xfrm>
        </p:spPr>
        <p:txBody>
          <a:bodyPr/>
          <a:lstStyle/>
          <a:p>
            <a:pPr>
              <a:buFontTx/>
              <a:buNone/>
            </a:pPr>
            <a:r>
              <a:rPr lang="en-GB" dirty="0"/>
              <a:t>The first petition is </a:t>
            </a:r>
            <a:r>
              <a:rPr lang="en-GB" dirty="0">
                <a:solidFill>
                  <a:srgbClr val="00FF00"/>
                </a:solidFill>
              </a:rPr>
              <a:t>the most </a:t>
            </a:r>
            <a:r>
              <a:rPr lang="en-GB" dirty="0" err="1">
                <a:solidFill>
                  <a:srgbClr val="00FF00"/>
                </a:solidFill>
              </a:rPr>
              <a:t>impor</a:t>
            </a:r>
            <a:r>
              <a:rPr lang="en-GB" dirty="0">
                <a:solidFill>
                  <a:srgbClr val="00FF00"/>
                </a:solidFill>
              </a:rPr>
              <a:t>-tant petition</a:t>
            </a:r>
          </a:p>
          <a:p>
            <a:pPr>
              <a:buFontTx/>
              <a:buNone/>
            </a:pPr>
            <a:r>
              <a:rPr lang="en-GB" dirty="0"/>
              <a:t>We were created </a:t>
            </a:r>
            <a:r>
              <a:rPr lang="en-GB" dirty="0">
                <a:solidFill>
                  <a:srgbClr val="00FF00"/>
                </a:solidFill>
              </a:rPr>
              <a:t>to God’s glory.</a:t>
            </a:r>
          </a:p>
          <a:p>
            <a:pPr>
              <a:buFontTx/>
              <a:buNone/>
            </a:pPr>
            <a:r>
              <a:rPr lang="en-GB" dirty="0">
                <a:solidFill>
                  <a:srgbClr val="00FF00"/>
                </a:solidFill>
              </a:rPr>
              <a:t>Hallowing God’s Name is the deepest purpose of our lives.</a:t>
            </a:r>
            <a:endParaRPr lang="en-GB" dirty="0"/>
          </a:p>
        </p:txBody>
      </p:sp>
      <p:graphicFrame>
        <p:nvGraphicFramePr>
          <p:cNvPr id="764932" name="Object 4"/>
          <p:cNvGraphicFramePr>
            <a:graphicFrameLocks noChangeAspect="1"/>
          </p:cNvGraphicFramePr>
          <p:nvPr>
            <p:extLst>
              <p:ext uri="{D42A27DB-BD31-4B8C-83A1-F6EECF244321}">
                <p14:modId xmlns:p14="http://schemas.microsoft.com/office/powerpoint/2010/main" val="3158092243"/>
              </p:ext>
            </p:extLst>
          </p:nvPr>
        </p:nvGraphicFramePr>
        <p:xfrm>
          <a:off x="3276600" y="1524000"/>
          <a:ext cx="5867400" cy="4641304"/>
        </p:xfrm>
        <a:graphic>
          <a:graphicData uri="http://schemas.openxmlformats.org/presentationml/2006/ole">
            <mc:AlternateContent xmlns:mc="http://schemas.openxmlformats.org/markup-compatibility/2006">
              <mc:Choice xmlns:v="urn:schemas-microsoft-com:vml" Requires="v">
                <p:oleObj name="Slide" r:id="rId3" imgW="4515580" imgH="3407015" progId="PowerPoint.Slide.8">
                  <p:embed/>
                </p:oleObj>
              </mc:Choice>
              <mc:Fallback>
                <p:oleObj name="Slide" r:id="rId3" imgW="4515580" imgH="3407015" progId="PowerPoint.Slide.8">
                  <p:embed/>
                  <p:pic>
                    <p:nvPicPr>
                      <p:cNvPr id="76493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524000"/>
                        <a:ext cx="5867400" cy="4641304"/>
                      </a:xfrm>
                      <a:prstGeom prst="rect">
                        <a:avLst/>
                      </a:prstGeom>
                      <a:noFill/>
                      <a:ln>
                        <a:noFill/>
                      </a:ln>
                      <a:effectLst/>
                    </p:spPr>
                  </p:pic>
                </p:oleObj>
              </mc:Fallback>
            </mc:AlternateContent>
          </a:graphicData>
        </a:graphic>
      </p:graphicFrame>
      <p:sp>
        <p:nvSpPr>
          <p:cNvPr id="764933" name="Text Box 5"/>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title"/>
          </p:nvPr>
        </p:nvSpPr>
        <p:spPr/>
        <p:txBody>
          <a:bodyPr/>
          <a:lstStyle/>
          <a:p>
            <a:r>
              <a:rPr lang="en-GB"/>
              <a:t>The Lord’s Prayer</a:t>
            </a:r>
          </a:p>
        </p:txBody>
      </p:sp>
      <p:sp>
        <p:nvSpPr>
          <p:cNvPr id="735235" name="Rectangle 3"/>
          <p:cNvSpPr>
            <a:spLocks noGrp="1" noChangeArrowheads="1"/>
          </p:cNvSpPr>
          <p:nvPr>
            <p:ph idx="1"/>
          </p:nvPr>
        </p:nvSpPr>
        <p:spPr/>
        <p:txBody>
          <a:bodyPr/>
          <a:lstStyle/>
          <a:p>
            <a:pPr>
              <a:buFontTx/>
              <a:buNone/>
            </a:pPr>
            <a:r>
              <a:rPr lang="en-GB" sz="2000" dirty="0"/>
              <a:t>Our Father who is in heaven</a:t>
            </a:r>
          </a:p>
          <a:p>
            <a:pPr algn="ctr">
              <a:buFontTx/>
              <a:buNone/>
            </a:pPr>
            <a:endParaRPr lang="en-GB" sz="1600" dirty="0"/>
          </a:p>
          <a:p>
            <a:pPr>
              <a:buFontTx/>
              <a:buNone/>
            </a:pPr>
            <a:r>
              <a:rPr lang="en-GB" sz="2000" dirty="0"/>
              <a:t>						Hallowed be</a:t>
            </a:r>
          </a:p>
          <a:p>
            <a:pPr>
              <a:buFontTx/>
              <a:buNone/>
            </a:pPr>
            <a:r>
              <a:rPr lang="en-GB" sz="2000" dirty="0"/>
              <a:t>						 Your Name</a:t>
            </a:r>
          </a:p>
          <a:p>
            <a:pPr>
              <a:lnSpc>
                <a:spcPct val="160000"/>
              </a:lnSpc>
              <a:buFontTx/>
              <a:buNone/>
            </a:pPr>
            <a:r>
              <a:rPr lang="en-GB" sz="2000" dirty="0"/>
              <a:t>					      Your Kingdom Come</a:t>
            </a:r>
          </a:p>
          <a:p>
            <a:pPr>
              <a:lnSpc>
                <a:spcPct val="160000"/>
              </a:lnSpc>
              <a:buFontTx/>
              <a:buNone/>
            </a:pPr>
            <a:r>
              <a:rPr lang="en-GB" sz="2000" dirty="0"/>
              <a:t>				Your will be done, on earth as it is in heaven</a:t>
            </a:r>
          </a:p>
          <a:p>
            <a:pPr>
              <a:buFontTx/>
              <a:buNone/>
            </a:pPr>
            <a:endParaRPr lang="en-GB" sz="2000" dirty="0"/>
          </a:p>
          <a:p>
            <a:pPr>
              <a:buFontTx/>
              <a:buNone/>
            </a:pPr>
            <a:r>
              <a:rPr lang="en-GB" sz="2000" dirty="0"/>
              <a:t>			Give us		And forgive us		   And lead us not</a:t>
            </a:r>
          </a:p>
          <a:p>
            <a:pPr>
              <a:buFontTx/>
              <a:buNone/>
            </a:pPr>
            <a:r>
              <a:rPr lang="en-GB" sz="2000" dirty="0"/>
              <a:t>			this day	our debts as we	   into temptation</a:t>
            </a:r>
          </a:p>
          <a:p>
            <a:pPr>
              <a:buFontTx/>
              <a:buNone/>
            </a:pPr>
            <a:r>
              <a:rPr lang="en-GB" sz="2000" dirty="0"/>
              <a:t>			our daily 	have forgiven our	   but deliver us </a:t>
            </a:r>
          </a:p>
          <a:p>
            <a:pPr>
              <a:buFontTx/>
              <a:buNone/>
            </a:pPr>
            <a:r>
              <a:rPr lang="en-GB" sz="2000" dirty="0"/>
              <a:t>			bread		debtors		   from evil </a:t>
            </a:r>
          </a:p>
          <a:p>
            <a:pPr>
              <a:buFontTx/>
              <a:buNone/>
            </a:pPr>
            <a:endParaRPr lang="en-GB" sz="2000" dirty="0"/>
          </a:p>
          <a:p>
            <a:pPr>
              <a:buFontTx/>
              <a:buNone/>
            </a:pPr>
            <a:r>
              <a:rPr lang="en-GB" sz="2000" dirty="0"/>
              <a:t>			For Yours is the Kingdom, the power, and the glory, forever</a:t>
            </a:r>
          </a:p>
          <a:p>
            <a:pPr>
              <a:buFontTx/>
              <a:buNone/>
            </a:pPr>
            <a:r>
              <a:rPr lang="en-GB" sz="2000" dirty="0"/>
              <a:t>							Amen</a:t>
            </a:r>
          </a:p>
        </p:txBody>
      </p:sp>
      <p:sp>
        <p:nvSpPr>
          <p:cNvPr id="735237" name="Rectangle 5"/>
          <p:cNvSpPr>
            <a:spLocks noChangeArrowheads="1"/>
          </p:cNvSpPr>
          <p:nvPr/>
        </p:nvSpPr>
        <p:spPr bwMode="auto">
          <a:xfrm>
            <a:off x="1475656" y="3931568"/>
            <a:ext cx="7543800" cy="1905000"/>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35238" name="Line 6"/>
          <p:cNvSpPr>
            <a:spLocks noChangeShapeType="1"/>
          </p:cNvSpPr>
          <p:nvPr/>
        </p:nvSpPr>
        <p:spPr bwMode="auto">
          <a:xfrm>
            <a:off x="3304456" y="3931568"/>
            <a:ext cx="0" cy="1905000"/>
          </a:xfrm>
          <a:prstGeom prst="line">
            <a:avLst/>
          </a:prstGeom>
          <a:noFill/>
          <a:ln w="635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35239" name="Line 7"/>
          <p:cNvSpPr>
            <a:spLocks noChangeShapeType="1"/>
          </p:cNvSpPr>
          <p:nvPr/>
        </p:nvSpPr>
        <p:spPr bwMode="auto">
          <a:xfrm>
            <a:off x="6200056" y="3931568"/>
            <a:ext cx="0" cy="1905000"/>
          </a:xfrm>
          <a:prstGeom prst="line">
            <a:avLst/>
          </a:prstGeom>
          <a:noFill/>
          <a:ln w="635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35236" name="AutoShape 4"/>
          <p:cNvSpPr>
            <a:spLocks noChangeArrowheads="1"/>
          </p:cNvSpPr>
          <p:nvPr/>
        </p:nvSpPr>
        <p:spPr bwMode="auto">
          <a:xfrm>
            <a:off x="1475656" y="1340768"/>
            <a:ext cx="7543800" cy="2590800"/>
          </a:xfrm>
          <a:prstGeom prst="triangle">
            <a:avLst>
              <a:gd name="adj" fmla="val 50000"/>
            </a:avLst>
          </a:prstGeom>
          <a:noFill/>
          <a:ln w="63500">
            <a:solidFill>
              <a:srgbClr val="FF66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35240" name="Line 8"/>
          <p:cNvSpPr>
            <a:spLocks noChangeShapeType="1"/>
          </p:cNvSpPr>
          <p:nvPr/>
        </p:nvSpPr>
        <p:spPr bwMode="auto">
          <a:xfrm>
            <a:off x="2618656" y="3169568"/>
            <a:ext cx="5257800" cy="0"/>
          </a:xfrm>
          <a:prstGeom prst="line">
            <a:avLst/>
          </a:prstGeom>
          <a:noFill/>
          <a:ln w="635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35241" name="Line 9"/>
          <p:cNvSpPr>
            <a:spLocks noChangeShapeType="1"/>
          </p:cNvSpPr>
          <p:nvPr/>
        </p:nvSpPr>
        <p:spPr bwMode="auto">
          <a:xfrm>
            <a:off x="3380656" y="2636168"/>
            <a:ext cx="3733800" cy="0"/>
          </a:xfrm>
          <a:prstGeom prst="line">
            <a:avLst/>
          </a:prstGeom>
          <a:noFill/>
          <a:ln w="635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35242" name="Rectangle 10"/>
          <p:cNvSpPr>
            <a:spLocks noChangeArrowheads="1"/>
          </p:cNvSpPr>
          <p:nvPr/>
        </p:nvSpPr>
        <p:spPr bwMode="auto">
          <a:xfrm>
            <a:off x="1475656" y="5836568"/>
            <a:ext cx="7543800" cy="914400"/>
          </a:xfrm>
          <a:prstGeom prst="rect">
            <a:avLst/>
          </a:prstGeom>
          <a:noFill/>
          <a:ln w="63500">
            <a:solidFill>
              <a:srgbClr val="80808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35243" name="Oval 11"/>
          <p:cNvSpPr>
            <a:spLocks noChangeArrowheads="1"/>
          </p:cNvSpPr>
          <p:nvPr/>
        </p:nvSpPr>
        <p:spPr bwMode="auto">
          <a:xfrm>
            <a:off x="1932856" y="2255168"/>
            <a:ext cx="1828800" cy="533400"/>
          </a:xfrm>
          <a:prstGeom prst="ellipse">
            <a:avLst/>
          </a:prstGeom>
          <a:solidFill>
            <a:srgbClr val="9933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2000" i="1">
                <a:solidFill>
                  <a:srgbClr val="FFFF00"/>
                </a:solidFill>
                <a:latin typeface="Comic Sans MS" pitchFamily="66" charset="0"/>
              </a:rPr>
              <a:t>thereto</a:t>
            </a:r>
            <a:endParaRPr lang="en-GB">
              <a:solidFill>
                <a:srgbClr val="FFFF00"/>
              </a:solidFill>
            </a:endParaRPr>
          </a:p>
        </p:txBody>
      </p:sp>
      <p:sp>
        <p:nvSpPr>
          <p:cNvPr id="735244" name="Oval 12"/>
          <p:cNvSpPr>
            <a:spLocks noChangeArrowheads="1"/>
          </p:cNvSpPr>
          <p:nvPr/>
        </p:nvSpPr>
        <p:spPr bwMode="auto">
          <a:xfrm>
            <a:off x="942256" y="2864768"/>
            <a:ext cx="1828800" cy="533400"/>
          </a:xfrm>
          <a:prstGeom prst="ellipse">
            <a:avLst/>
          </a:prstGeom>
          <a:solidFill>
            <a:srgbClr val="9933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2000" i="1">
                <a:solidFill>
                  <a:srgbClr val="FFFF00"/>
                </a:solidFill>
                <a:latin typeface="Comic Sans MS" pitchFamily="66" charset="0"/>
              </a:rPr>
              <a:t>thereto</a:t>
            </a:r>
            <a:endParaRPr lang="en-GB">
              <a:solidFill>
                <a:srgbClr val="FFFF00"/>
              </a:solidFill>
            </a:endParaRPr>
          </a:p>
        </p:txBody>
      </p:sp>
      <p:sp>
        <p:nvSpPr>
          <p:cNvPr id="735245" name="Oval 13"/>
          <p:cNvSpPr>
            <a:spLocks noChangeArrowheads="1"/>
          </p:cNvSpPr>
          <p:nvPr/>
        </p:nvSpPr>
        <p:spPr bwMode="auto">
          <a:xfrm>
            <a:off x="104056" y="3626768"/>
            <a:ext cx="1828800" cy="533400"/>
          </a:xfrm>
          <a:prstGeom prst="ellipse">
            <a:avLst/>
          </a:prstGeom>
          <a:solidFill>
            <a:srgbClr val="9933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2000" i="1">
                <a:solidFill>
                  <a:srgbClr val="FFFF00"/>
                </a:solidFill>
                <a:latin typeface="Comic Sans MS" pitchFamily="66" charset="0"/>
              </a:rPr>
              <a:t>thereto</a:t>
            </a:r>
            <a:endParaRPr lang="en-GB">
              <a:solidFill>
                <a:srgbClr val="FFFF00"/>
              </a:solidFill>
            </a:endParaRPr>
          </a:p>
        </p:txBody>
      </p:sp>
      <p:grpSp>
        <p:nvGrpSpPr>
          <p:cNvPr id="735250" name="Group 18"/>
          <p:cNvGrpSpPr>
            <a:grpSpLocks/>
          </p:cNvGrpSpPr>
          <p:nvPr/>
        </p:nvGrpSpPr>
        <p:grpSpPr bwMode="auto">
          <a:xfrm>
            <a:off x="3380656" y="3725647"/>
            <a:ext cx="3581400" cy="533400"/>
            <a:chOff x="2304" y="2544"/>
            <a:chExt cx="2256" cy="336"/>
          </a:xfrm>
        </p:grpSpPr>
        <p:sp>
          <p:nvSpPr>
            <p:cNvPr id="735247" name="Oval 15"/>
            <p:cNvSpPr>
              <a:spLocks noChangeArrowheads="1"/>
            </p:cNvSpPr>
            <p:nvPr/>
          </p:nvSpPr>
          <p:spPr bwMode="auto">
            <a:xfrm>
              <a:off x="4176" y="2544"/>
              <a:ext cx="384" cy="336"/>
            </a:xfrm>
            <a:prstGeom prst="ellipse">
              <a:avLst/>
            </a:prstGeom>
            <a:solidFill>
              <a:srgbClr val="9933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2000">
                  <a:solidFill>
                    <a:srgbClr val="FFFF00"/>
                  </a:solidFill>
                  <a:latin typeface="Comic Sans MS" pitchFamily="66" charset="0"/>
                </a:rPr>
                <a:t>&amp;</a:t>
              </a:r>
              <a:endParaRPr lang="en-GB">
                <a:solidFill>
                  <a:srgbClr val="FFFF00"/>
                </a:solidFill>
              </a:endParaRPr>
            </a:p>
          </p:txBody>
        </p:sp>
        <p:sp>
          <p:nvSpPr>
            <p:cNvPr id="735248" name="Oval 16"/>
            <p:cNvSpPr>
              <a:spLocks noChangeArrowheads="1"/>
            </p:cNvSpPr>
            <p:nvPr/>
          </p:nvSpPr>
          <p:spPr bwMode="auto">
            <a:xfrm>
              <a:off x="2304" y="2544"/>
              <a:ext cx="384" cy="336"/>
            </a:xfrm>
            <a:prstGeom prst="ellipse">
              <a:avLst/>
            </a:prstGeom>
            <a:solidFill>
              <a:srgbClr val="9933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2000" i="1" dirty="0">
                  <a:solidFill>
                    <a:srgbClr val="FFFF00"/>
                  </a:solidFill>
                  <a:latin typeface="Comic Sans MS" pitchFamily="66" charset="0"/>
                </a:rPr>
                <a:t>&amp;</a:t>
              </a:r>
              <a:endParaRPr lang="en-GB" dirty="0">
                <a:solidFill>
                  <a:srgbClr val="FFFF00"/>
                </a:solidFill>
              </a:endParaRPr>
            </a:p>
          </p:txBody>
        </p:sp>
      </p:grpSp>
      <p:sp>
        <p:nvSpPr>
          <p:cNvPr id="735249" name="Oval 17"/>
          <p:cNvSpPr>
            <a:spLocks noChangeArrowheads="1"/>
          </p:cNvSpPr>
          <p:nvPr/>
        </p:nvSpPr>
        <p:spPr bwMode="auto">
          <a:xfrm>
            <a:off x="755576" y="5760368"/>
            <a:ext cx="838200" cy="533400"/>
          </a:xfrm>
          <a:prstGeom prst="ellipse">
            <a:avLst/>
          </a:prstGeom>
          <a:solidFill>
            <a:srgbClr val="9933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2000" dirty="0">
                <a:solidFill>
                  <a:srgbClr val="FFFF00"/>
                </a:solidFill>
                <a:latin typeface="Comic Sans MS" pitchFamily="66" charset="0"/>
              </a:rPr>
              <a:t>For</a:t>
            </a:r>
            <a:endParaRPr lang="en-GB" dirty="0">
              <a:solidFill>
                <a:srgbClr val="FFFF00"/>
              </a:solidFill>
            </a:endParaRPr>
          </a:p>
        </p:txBody>
      </p:sp>
      <p:sp>
        <p:nvSpPr>
          <p:cNvPr id="735255" name="Oval 23"/>
          <p:cNvSpPr>
            <a:spLocks noChangeArrowheads="1"/>
          </p:cNvSpPr>
          <p:nvPr/>
        </p:nvSpPr>
        <p:spPr bwMode="auto">
          <a:xfrm>
            <a:off x="3471656" y="1816575"/>
            <a:ext cx="3657600" cy="838200"/>
          </a:xfrm>
          <a:prstGeom prst="ellipse">
            <a:avLst/>
          </a:prstGeom>
          <a:solidFill>
            <a:srgbClr val="99CCFF">
              <a:alpha val="50000"/>
            </a:srgbClr>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1000"/>
                                  </p:stCondLst>
                                  <p:childTnLst>
                                    <p:set>
                                      <p:cBhvr>
                                        <p:cTn id="6" dur="1" fill="hold">
                                          <p:stCondLst>
                                            <p:cond delay="0"/>
                                          </p:stCondLst>
                                        </p:cTn>
                                        <p:tgtEl>
                                          <p:spTgt spid="735255"/>
                                        </p:tgtEl>
                                        <p:attrNameLst>
                                          <p:attrName>style.visibility</p:attrName>
                                        </p:attrNameLst>
                                      </p:cBhvr>
                                      <p:to>
                                        <p:strVal val="visible"/>
                                      </p:to>
                                    </p:set>
                                    <p:anim calcmode="lin" valueType="num">
                                      <p:cBhvr>
                                        <p:cTn id="7" dur="500" fill="hold"/>
                                        <p:tgtEl>
                                          <p:spTgt spid="735255"/>
                                        </p:tgtEl>
                                        <p:attrNameLst>
                                          <p:attrName>ppt_w</p:attrName>
                                        </p:attrNameLst>
                                      </p:cBhvr>
                                      <p:tavLst>
                                        <p:tav tm="0">
                                          <p:val>
                                            <p:strVal val="4*#ppt_w"/>
                                          </p:val>
                                        </p:tav>
                                        <p:tav tm="100000">
                                          <p:val>
                                            <p:strVal val="#ppt_w"/>
                                          </p:val>
                                        </p:tav>
                                      </p:tavLst>
                                    </p:anim>
                                    <p:anim calcmode="lin" valueType="num">
                                      <p:cBhvr>
                                        <p:cTn id="8" dur="500" fill="hold"/>
                                        <p:tgtEl>
                                          <p:spTgt spid="73525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25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2"/>
          <p:cNvSpPr>
            <a:spLocks noGrp="1" noChangeArrowheads="1"/>
          </p:cNvSpPr>
          <p:nvPr>
            <p:ph type="title"/>
          </p:nvPr>
        </p:nvSpPr>
        <p:spPr/>
        <p:txBody>
          <a:bodyPr/>
          <a:lstStyle/>
          <a:p>
            <a:r>
              <a:rPr lang="en-GB" i="1"/>
              <a:t>Hallowed</a:t>
            </a:r>
            <a:endParaRPr lang="en-GB"/>
          </a:p>
        </p:txBody>
      </p:sp>
      <p:sp>
        <p:nvSpPr>
          <p:cNvPr id="726019" name="Rectangle 3"/>
          <p:cNvSpPr>
            <a:spLocks noGrp="1" noChangeArrowheads="1"/>
          </p:cNvSpPr>
          <p:nvPr>
            <p:ph idx="1"/>
          </p:nvPr>
        </p:nvSpPr>
        <p:spPr/>
        <p:txBody>
          <a:bodyPr/>
          <a:lstStyle/>
          <a:p>
            <a:pPr>
              <a:buFontTx/>
              <a:buNone/>
            </a:pPr>
            <a:r>
              <a:rPr lang="en-GB" i="1" dirty="0"/>
              <a:t>Hallowed</a:t>
            </a:r>
            <a:r>
              <a:rPr lang="en-GB" dirty="0"/>
              <a:t> is </a:t>
            </a:r>
            <a:r>
              <a:rPr lang="en-GB" dirty="0">
                <a:solidFill>
                  <a:srgbClr val="00FF00"/>
                </a:solidFill>
              </a:rPr>
              <a:t>an adjective meaning “respected and important”</a:t>
            </a:r>
          </a:p>
          <a:p>
            <a:pPr>
              <a:buFontTx/>
              <a:buNone/>
            </a:pPr>
            <a:r>
              <a:rPr lang="en-GB" i="1" dirty="0"/>
              <a:t>Hallowed</a:t>
            </a:r>
            <a:r>
              <a:rPr lang="en-GB" dirty="0"/>
              <a:t> is related to </a:t>
            </a:r>
            <a:r>
              <a:rPr lang="en-GB" i="1" dirty="0">
                <a:solidFill>
                  <a:srgbClr val="00FF00"/>
                </a:solidFill>
              </a:rPr>
              <a:t>holy</a:t>
            </a:r>
            <a:r>
              <a:rPr lang="en-GB" dirty="0">
                <a:solidFill>
                  <a:srgbClr val="00FF00"/>
                </a:solidFill>
              </a:rPr>
              <a:t>.</a:t>
            </a:r>
          </a:p>
          <a:p>
            <a:pPr>
              <a:buFontTx/>
              <a:buNone/>
            </a:pPr>
            <a:r>
              <a:rPr lang="en-GB" dirty="0"/>
              <a:t>In the Bible, </a:t>
            </a:r>
            <a:r>
              <a:rPr lang="en-GB" i="1" dirty="0">
                <a:solidFill>
                  <a:srgbClr val="00FF00"/>
                </a:solidFill>
              </a:rPr>
              <a:t>holy</a:t>
            </a:r>
            <a:r>
              <a:rPr lang="en-GB" dirty="0">
                <a:solidFill>
                  <a:srgbClr val="00FF00"/>
                </a:solidFill>
              </a:rPr>
              <a:t> means “special”, devoted to God</a:t>
            </a:r>
          </a:p>
          <a:p>
            <a:pPr>
              <a:buFontTx/>
              <a:buNone/>
            </a:pPr>
            <a:endParaRPr lang="en-GB" dirty="0"/>
          </a:p>
          <a:p>
            <a:pPr>
              <a:buFontTx/>
              <a:buNone/>
            </a:pPr>
            <a:r>
              <a:rPr lang="en-GB" dirty="0"/>
              <a:t>As in the fourth commandment: </a:t>
            </a:r>
          </a:p>
          <a:p>
            <a:pPr>
              <a:buFontTx/>
              <a:buNone/>
            </a:pPr>
            <a:r>
              <a:rPr lang="en-GB" dirty="0"/>
              <a:t>	</a:t>
            </a:r>
            <a:r>
              <a:rPr lang="en-GB" i="1" dirty="0"/>
              <a:t>Keep the Sabbath day holy</a:t>
            </a:r>
            <a:endParaRPr lang="en-GB" dirty="0"/>
          </a:p>
          <a:p>
            <a:pPr>
              <a:buFontTx/>
              <a:buNone/>
            </a:pPr>
            <a:r>
              <a:rPr lang="en-GB" dirty="0"/>
              <a:t>		means</a:t>
            </a:r>
          </a:p>
          <a:p>
            <a:pPr>
              <a:buFontTx/>
              <a:buNone/>
            </a:pPr>
            <a:r>
              <a:rPr lang="en-GB" dirty="0"/>
              <a:t>	</a:t>
            </a:r>
            <a:r>
              <a:rPr lang="en-GB" i="1" dirty="0"/>
              <a:t>Make it a special day, different from the other days</a:t>
            </a:r>
            <a:endParaRPr lang="en-GB" dirty="0"/>
          </a:p>
        </p:txBody>
      </p:sp>
      <p:sp>
        <p:nvSpPr>
          <p:cNvPr id="726025" name="Text Box 9"/>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601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2601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601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2601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6019">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2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019"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5" name="Rectangle 3"/>
          <p:cNvSpPr>
            <a:spLocks noGrp="1" noChangeArrowheads="1"/>
          </p:cNvSpPr>
          <p:nvPr>
            <p:ph idx="1"/>
          </p:nvPr>
        </p:nvSpPr>
        <p:spPr>
          <a:xfrm>
            <a:off x="0" y="5334000"/>
            <a:ext cx="9144000" cy="1524000"/>
          </a:xfrm>
        </p:spPr>
        <p:txBody>
          <a:bodyPr/>
          <a:lstStyle/>
          <a:p>
            <a:pPr>
              <a:buFontTx/>
              <a:buNone/>
            </a:pPr>
            <a:r>
              <a:rPr lang="en-GB"/>
              <a:t>Holy means special. Like having a table reserved for you. That seat at that table is special: it is reserved for you. It is “holy”. </a:t>
            </a:r>
          </a:p>
        </p:txBody>
      </p:sp>
      <p:pic>
        <p:nvPicPr>
          <p:cNvPr id="7557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0"/>
            <a:ext cx="5181600" cy="51816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4754" name="Rectangle 2"/>
          <p:cNvSpPr>
            <a:spLocks noGrp="1" noChangeArrowheads="1"/>
          </p:cNvSpPr>
          <p:nvPr>
            <p:ph type="title"/>
          </p:nvPr>
        </p:nvSpPr>
        <p:spPr/>
        <p:txBody>
          <a:bodyPr/>
          <a:lstStyle/>
          <a:p>
            <a:pPr algn="l"/>
            <a:r>
              <a:rPr lang="en-GB"/>
              <a:t>Bible Study: Numbers 20:2-13</a:t>
            </a:r>
          </a:p>
        </p:txBody>
      </p:sp>
      <p:pic>
        <p:nvPicPr>
          <p:cNvPr id="714756" name="Picture 4" descr="G:\Backup - juni 2009\Mijn afbeeldingen\Liturgy\Liturgie\bijbellez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66978" name="Picture 2" descr="http://www.biblevisuals.org/images/look_inside_bvi/visualized_bible/OT/OT14_illustrations/OT14_P14_illustratio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1700808"/>
            <a:ext cx="3528392" cy="470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456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4754" name="Rectangle 2"/>
          <p:cNvSpPr>
            <a:spLocks noGrp="1" noChangeArrowheads="1"/>
          </p:cNvSpPr>
          <p:nvPr>
            <p:ph type="title"/>
          </p:nvPr>
        </p:nvSpPr>
        <p:spPr/>
        <p:txBody>
          <a:bodyPr/>
          <a:lstStyle/>
          <a:p>
            <a:pPr algn="l"/>
            <a:r>
              <a:rPr lang="en-GB"/>
              <a:t>Bible Study: Numbers 20:2-13</a:t>
            </a:r>
          </a:p>
        </p:txBody>
      </p:sp>
      <p:sp>
        <p:nvSpPr>
          <p:cNvPr id="714755" name="Rectangle 3"/>
          <p:cNvSpPr>
            <a:spLocks noGrp="1" noChangeArrowheads="1"/>
          </p:cNvSpPr>
          <p:nvPr>
            <p:ph type="body" idx="1"/>
          </p:nvPr>
        </p:nvSpPr>
        <p:spPr>
          <a:xfrm>
            <a:off x="0" y="1219200"/>
            <a:ext cx="9144000" cy="4191000"/>
          </a:xfrm>
        </p:spPr>
        <p:txBody>
          <a:bodyPr/>
          <a:lstStyle/>
          <a:p>
            <a:pPr>
              <a:buFontTx/>
              <a:buNone/>
            </a:pPr>
            <a:r>
              <a:rPr lang="en-GB" dirty="0"/>
              <a:t>1.  There was no water</a:t>
            </a:r>
          </a:p>
          <a:p>
            <a:pPr>
              <a:buFontTx/>
              <a:buNone/>
            </a:pPr>
            <a:r>
              <a:rPr lang="en-GB" dirty="0"/>
              <a:t>2. (The LORD, or rather) the </a:t>
            </a:r>
            <a:r>
              <a:rPr lang="en-GB" i="1" dirty="0"/>
              <a:t>glory </a:t>
            </a:r>
            <a:r>
              <a:rPr lang="en-GB" dirty="0"/>
              <a:t>of the LORD</a:t>
            </a:r>
          </a:p>
          <a:p>
            <a:pPr>
              <a:buFontTx/>
              <a:buNone/>
            </a:pPr>
            <a:r>
              <a:rPr lang="en-GB" dirty="0"/>
              <a:t>3. When Moses and Aaron would </a:t>
            </a:r>
            <a:r>
              <a:rPr lang="en-GB" i="1" u="sng" dirty="0"/>
              <a:t>tell</a:t>
            </a:r>
            <a:r>
              <a:rPr lang="en-GB" i="1" dirty="0"/>
              <a:t> it to yield its water</a:t>
            </a:r>
            <a:endParaRPr lang="en-GB" dirty="0"/>
          </a:p>
          <a:p>
            <a:pPr>
              <a:buFontTx/>
              <a:buNone/>
            </a:pPr>
            <a:r>
              <a:rPr lang="en-GB" dirty="0"/>
              <a:t>4. They themselves would (“Shall </a:t>
            </a:r>
            <a:r>
              <a:rPr lang="en-GB" i="1" u="sng" dirty="0"/>
              <a:t>we</a:t>
            </a:r>
            <a:r>
              <a:rPr lang="en-GB" dirty="0"/>
              <a:t> bring water…”)</a:t>
            </a:r>
          </a:p>
          <a:p>
            <a:pPr>
              <a:buFontTx/>
              <a:buNone/>
            </a:pPr>
            <a:r>
              <a:rPr lang="en-GB" dirty="0"/>
              <a:t>5. Strike it twice</a:t>
            </a:r>
          </a:p>
          <a:p>
            <a:pPr>
              <a:buFontTx/>
              <a:buNone/>
            </a:pPr>
            <a:r>
              <a:rPr lang="en-GB" dirty="0"/>
              <a:t>6. Believe in the Lord, to uphold Him </a:t>
            </a:r>
            <a:r>
              <a:rPr lang="en-GB" i="1" u="sng" dirty="0"/>
              <a:t>as holy</a:t>
            </a:r>
            <a:r>
              <a:rPr lang="en-GB" dirty="0"/>
              <a:t> in the eyes of the people of Israel</a:t>
            </a:r>
          </a:p>
          <a:p>
            <a:pPr>
              <a:buFontTx/>
              <a:buNone/>
            </a:pPr>
            <a:r>
              <a:rPr lang="en-GB" dirty="0"/>
              <a:t>7. The Lord had shown Himself holy.</a:t>
            </a:r>
          </a:p>
          <a:p>
            <a:pPr>
              <a:buFontTx/>
              <a:buNone/>
            </a:pPr>
            <a:endParaRPr lang="en-GB" dirty="0">
              <a:solidFill>
                <a:srgbClr val="FF6600"/>
              </a:solidFill>
            </a:endParaRPr>
          </a:p>
        </p:txBody>
      </p:sp>
      <p:pic>
        <p:nvPicPr>
          <p:cNvPr id="714756" name="Picture 4" descr="G:\Backup - juni 2009\Mijn afbeeldingen\Liturgy\Liturgie\bijbellez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714757" name="Rectangle 5"/>
          <p:cNvSpPr>
            <a:spLocks noChangeArrowheads="1"/>
          </p:cNvSpPr>
          <p:nvPr/>
        </p:nvSpPr>
        <p:spPr bwMode="auto">
          <a:xfrm>
            <a:off x="-35824" y="6021288"/>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GB" sz="2800" i="1">
                <a:solidFill>
                  <a:schemeClr val="tx1"/>
                </a:solidFill>
                <a:latin typeface="Calibri" panose="020F0502020204030204" pitchFamily="34" charset="0"/>
                <a:cs typeface="Calibri" panose="020F0502020204030204" pitchFamily="34" charset="0"/>
              </a:rPr>
              <a:t>Holy means special, different</a:t>
            </a:r>
            <a:endParaRPr lang="en-GB" sz="2800">
              <a:solidFill>
                <a:srgbClr val="FF66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47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47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147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1475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1475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1475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147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755"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2"/>
          <p:cNvSpPr>
            <a:spLocks noGrp="1" noChangeArrowheads="1"/>
          </p:cNvSpPr>
          <p:nvPr>
            <p:ph type="title"/>
          </p:nvPr>
        </p:nvSpPr>
        <p:spPr/>
        <p:txBody>
          <a:bodyPr/>
          <a:lstStyle/>
          <a:p>
            <a:r>
              <a:rPr lang="en-GB"/>
              <a:t>God is Totally Different</a:t>
            </a:r>
          </a:p>
        </p:txBody>
      </p:sp>
      <p:sp>
        <p:nvSpPr>
          <p:cNvPr id="749571" name="Rectangle 3"/>
          <p:cNvSpPr>
            <a:spLocks noGrp="1" noChangeArrowheads="1"/>
          </p:cNvSpPr>
          <p:nvPr>
            <p:ph idx="1"/>
          </p:nvPr>
        </p:nvSpPr>
        <p:spPr>
          <a:xfrm>
            <a:off x="0" y="1219200"/>
            <a:ext cx="9144000" cy="2895600"/>
          </a:xfrm>
        </p:spPr>
        <p:txBody>
          <a:bodyPr/>
          <a:lstStyle/>
          <a:p>
            <a:pPr>
              <a:buFontTx/>
              <a:buNone/>
            </a:pPr>
            <a:r>
              <a:rPr lang="en-GB" dirty="0">
                <a:solidFill>
                  <a:srgbClr val="00FF00"/>
                </a:solidFill>
              </a:rPr>
              <a:t>				God			People</a:t>
            </a:r>
          </a:p>
          <a:p>
            <a:pPr>
              <a:buFontTx/>
              <a:buNone/>
            </a:pPr>
            <a:r>
              <a:rPr lang="en-GB" dirty="0">
                <a:solidFill>
                  <a:srgbClr val="00FF00"/>
                </a:solidFill>
              </a:rPr>
              <a:t>				Creator		Created</a:t>
            </a:r>
          </a:p>
          <a:p>
            <a:pPr>
              <a:buFontTx/>
              <a:buNone/>
            </a:pPr>
            <a:r>
              <a:rPr lang="en-GB" dirty="0">
                <a:solidFill>
                  <a:srgbClr val="00FF00"/>
                </a:solidFill>
              </a:rPr>
              <a:t>				Almighty		Weak</a:t>
            </a:r>
          </a:p>
          <a:p>
            <a:pPr>
              <a:buFontTx/>
              <a:buNone/>
            </a:pPr>
            <a:r>
              <a:rPr lang="en-GB" dirty="0">
                <a:solidFill>
                  <a:srgbClr val="00FF00"/>
                </a:solidFill>
              </a:rPr>
              <a:t>				Exalted		Insignificant</a:t>
            </a:r>
          </a:p>
          <a:p>
            <a:pPr>
              <a:buFontTx/>
              <a:buNone/>
            </a:pPr>
            <a:r>
              <a:rPr lang="en-GB" dirty="0">
                <a:solidFill>
                  <a:srgbClr val="00FF00"/>
                </a:solidFill>
              </a:rPr>
              <a:t>				Pure			Sinful</a:t>
            </a:r>
          </a:p>
        </p:txBody>
      </p:sp>
      <p:sp>
        <p:nvSpPr>
          <p:cNvPr id="749572" name="Rectangle 4"/>
          <p:cNvSpPr>
            <a:spLocks noChangeArrowheads="1"/>
          </p:cNvSpPr>
          <p:nvPr/>
        </p:nvSpPr>
        <p:spPr bwMode="auto">
          <a:xfrm>
            <a:off x="0" y="4648200"/>
            <a:ext cx="9144000" cy="209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GB" sz="2800" dirty="0">
                <a:solidFill>
                  <a:schemeClr val="tx1"/>
                </a:solidFill>
                <a:latin typeface="Calibri" panose="020F0502020204030204" pitchFamily="34" charset="0"/>
                <a:cs typeface="Calibri" panose="020F0502020204030204" pitchFamily="34" charset="0"/>
              </a:rPr>
              <a:t>	The amazing thing is </a:t>
            </a:r>
            <a:r>
              <a:rPr lang="en-GB" sz="2800" dirty="0">
                <a:solidFill>
                  <a:srgbClr val="00FF00"/>
                </a:solidFill>
                <a:latin typeface="Calibri" panose="020F0502020204030204" pitchFamily="34" charset="0"/>
                <a:cs typeface="Calibri" panose="020F0502020204030204" pitchFamily="34" charset="0"/>
              </a:rPr>
              <a:t>that this holy God is willing to live in the midst of His people!</a:t>
            </a:r>
          </a:p>
          <a:p>
            <a:pPr marL="342900" indent="-342900">
              <a:spcBef>
                <a:spcPct val="20000"/>
              </a:spcBef>
            </a:pPr>
            <a:r>
              <a:rPr lang="en-GB" sz="2800" dirty="0">
                <a:solidFill>
                  <a:srgbClr val="00FF00"/>
                </a:solidFill>
                <a:latin typeface="Calibri" panose="020F0502020204030204" pitchFamily="34" charset="0"/>
                <a:cs typeface="Calibri" panose="020F0502020204030204" pitchFamily="34" charset="0"/>
              </a:rPr>
              <a:t>	</a:t>
            </a:r>
            <a:r>
              <a:rPr lang="en-GB" sz="2800" dirty="0">
                <a:solidFill>
                  <a:schemeClr val="tx1"/>
                </a:solidFill>
                <a:latin typeface="Calibri" panose="020F0502020204030204" pitchFamily="34" charset="0"/>
                <a:cs typeface="Calibri" panose="020F0502020204030204" pitchFamily="34" charset="0"/>
              </a:rPr>
              <a:t>We should never forget that this is </a:t>
            </a:r>
            <a:r>
              <a:rPr lang="en-GB" sz="2800" dirty="0">
                <a:solidFill>
                  <a:srgbClr val="00FF00"/>
                </a:solidFill>
                <a:latin typeface="Calibri" panose="020F0502020204030204" pitchFamily="34" charset="0"/>
                <a:cs typeface="Calibri" panose="020F0502020204030204" pitchFamily="34" charset="0"/>
              </a:rPr>
              <a:t>very special.</a:t>
            </a:r>
          </a:p>
          <a:p>
            <a:pPr marL="342900" indent="-342900" algn="l">
              <a:spcBef>
                <a:spcPct val="20000"/>
              </a:spcBef>
            </a:pPr>
            <a:endParaRPr lang="en-GB" sz="2800" dirty="0">
              <a:solidFill>
                <a:srgbClr val="00FF00"/>
              </a:solidFill>
              <a:latin typeface="Calibri" panose="020F0502020204030204" pitchFamily="34" charset="0"/>
              <a:cs typeface="Calibri" panose="020F0502020204030204" pitchFamily="34" charset="0"/>
            </a:endParaRPr>
          </a:p>
        </p:txBody>
      </p:sp>
      <p:sp>
        <p:nvSpPr>
          <p:cNvPr id="749573" name="Line 5"/>
          <p:cNvSpPr>
            <a:spLocks noChangeShapeType="1"/>
          </p:cNvSpPr>
          <p:nvPr/>
        </p:nvSpPr>
        <p:spPr bwMode="auto">
          <a:xfrm>
            <a:off x="2514600" y="1752600"/>
            <a:ext cx="4724400" cy="0"/>
          </a:xfrm>
          <a:prstGeom prst="line">
            <a:avLst/>
          </a:prstGeom>
          <a:noFill/>
          <a:ln w="38100">
            <a:solidFill>
              <a:srgbClr val="66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49574" name="Line 6"/>
          <p:cNvSpPr>
            <a:spLocks noChangeShapeType="1"/>
          </p:cNvSpPr>
          <p:nvPr/>
        </p:nvSpPr>
        <p:spPr bwMode="auto">
          <a:xfrm>
            <a:off x="4800600" y="1295400"/>
            <a:ext cx="0" cy="2971800"/>
          </a:xfrm>
          <a:prstGeom prst="line">
            <a:avLst/>
          </a:prstGeom>
          <a:noFill/>
          <a:ln w="38100">
            <a:solidFill>
              <a:srgbClr val="66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49575" name="Text Box 7"/>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495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95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95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95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95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95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9571" grpId="0" uiExpand="1" build="p"/>
      <p:bldP spid="74957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0" y="1238518"/>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a:buFontTx/>
              <a:buNone/>
            </a:pPr>
            <a:r>
              <a:rPr lang="en-GB" dirty="0">
                <a:solidFill>
                  <a:schemeClr val="bg1"/>
                </a:solidFill>
                <a:latin typeface="Calibri" panose="020F0502020204030204" pitchFamily="34" charset="0"/>
                <a:cs typeface="Calibri" panose="020F0502020204030204" pitchFamily="34" charset="0"/>
              </a:rPr>
              <a:t>Examples of</a:t>
            </a:r>
          </a:p>
          <a:p>
            <a:pPr>
              <a:buFontTx/>
              <a:buNone/>
            </a:pPr>
            <a:r>
              <a:rPr lang="en-GB" dirty="0">
                <a:solidFill>
                  <a:schemeClr val="bg1"/>
                </a:solidFill>
                <a:latin typeface="Calibri" panose="020F0502020204030204" pitchFamily="34" charset="0"/>
                <a:cs typeface="Calibri" panose="020F0502020204030204" pitchFamily="34" charset="0"/>
              </a:rPr>
              <a:t>	A holy person: </a:t>
            </a:r>
            <a:r>
              <a:rPr lang="en-GB" dirty="0">
                <a:solidFill>
                  <a:srgbClr val="00FF00"/>
                </a:solidFill>
                <a:latin typeface="Calibri" panose="020F0502020204030204" pitchFamily="34" charset="0"/>
                <a:cs typeface="Calibri" panose="020F0502020204030204" pitchFamily="34" charset="0"/>
              </a:rPr>
              <a:t>prophet, priest</a:t>
            </a:r>
            <a:endParaRPr lang="en-GB" dirty="0">
              <a:latin typeface="Calibri" panose="020F0502020204030204" pitchFamily="34" charset="0"/>
              <a:cs typeface="Calibri" panose="020F0502020204030204" pitchFamily="34" charset="0"/>
            </a:endParaRPr>
          </a:p>
          <a:p>
            <a:pPr>
              <a:buFontTx/>
              <a:buNone/>
            </a:pPr>
            <a:r>
              <a:rPr lang="en-GB" dirty="0">
                <a:solidFill>
                  <a:schemeClr val="bg1"/>
                </a:solidFill>
                <a:latin typeface="Calibri" panose="020F0502020204030204" pitchFamily="34" charset="0"/>
                <a:cs typeface="Calibri" panose="020F0502020204030204" pitchFamily="34" charset="0"/>
              </a:rPr>
              <a:t>	A holy place:</a:t>
            </a:r>
            <a:r>
              <a:rPr lang="en-GB" dirty="0">
                <a:latin typeface="Calibri" panose="020F0502020204030204" pitchFamily="34" charset="0"/>
                <a:cs typeface="Calibri" panose="020F0502020204030204" pitchFamily="34" charset="0"/>
              </a:rPr>
              <a:t> </a:t>
            </a:r>
            <a:r>
              <a:rPr lang="en-GB" dirty="0">
                <a:solidFill>
                  <a:srgbClr val="00FF00"/>
                </a:solidFill>
                <a:latin typeface="Calibri" panose="020F0502020204030204" pitchFamily="34" charset="0"/>
                <a:cs typeface="Calibri" panose="020F0502020204030204" pitchFamily="34" charset="0"/>
              </a:rPr>
              <a:t>Jerusalem, temple</a:t>
            </a:r>
            <a:endParaRPr lang="en-GB" dirty="0">
              <a:latin typeface="Calibri" panose="020F0502020204030204" pitchFamily="34" charset="0"/>
              <a:cs typeface="Calibri" panose="020F0502020204030204" pitchFamily="34" charset="0"/>
            </a:endParaRPr>
          </a:p>
          <a:p>
            <a:pPr>
              <a:buFontTx/>
              <a:buNone/>
            </a:pPr>
            <a:r>
              <a:rPr lang="en-GB" dirty="0">
                <a:solidFill>
                  <a:schemeClr val="bg1"/>
                </a:solidFill>
                <a:latin typeface="Calibri" panose="020F0502020204030204" pitchFamily="34" charset="0"/>
                <a:cs typeface="Calibri" panose="020F0502020204030204" pitchFamily="34" charset="0"/>
              </a:rPr>
              <a:t>	A holy act:</a:t>
            </a:r>
            <a:r>
              <a:rPr lang="en-GB" dirty="0">
                <a:latin typeface="Calibri" panose="020F0502020204030204" pitchFamily="34" charset="0"/>
                <a:cs typeface="Calibri" panose="020F0502020204030204" pitchFamily="34" charset="0"/>
              </a:rPr>
              <a:t> </a:t>
            </a:r>
            <a:r>
              <a:rPr lang="en-GB" dirty="0">
                <a:solidFill>
                  <a:srgbClr val="00FF00"/>
                </a:solidFill>
                <a:latin typeface="Calibri" panose="020F0502020204030204" pitchFamily="34" charset="0"/>
                <a:cs typeface="Calibri" panose="020F0502020204030204" pitchFamily="34" charset="0"/>
              </a:rPr>
              <a:t>blessing, sacrifice, baptism</a:t>
            </a:r>
            <a:endParaRPr lang="en-GB" dirty="0">
              <a:latin typeface="Calibri" panose="020F0502020204030204" pitchFamily="34" charset="0"/>
              <a:cs typeface="Calibri" panose="020F0502020204030204" pitchFamily="34" charset="0"/>
            </a:endParaRPr>
          </a:p>
          <a:p>
            <a:pPr>
              <a:buFontTx/>
              <a:buNone/>
            </a:pPr>
            <a:r>
              <a:rPr lang="en-GB" dirty="0">
                <a:solidFill>
                  <a:schemeClr val="bg1"/>
                </a:solidFill>
                <a:latin typeface="Calibri" panose="020F0502020204030204" pitchFamily="34" charset="0"/>
                <a:cs typeface="Calibri" panose="020F0502020204030204" pitchFamily="34" charset="0"/>
              </a:rPr>
              <a:t>	A holy time: </a:t>
            </a:r>
            <a:r>
              <a:rPr lang="en-GB" dirty="0">
                <a:solidFill>
                  <a:srgbClr val="00FF00"/>
                </a:solidFill>
                <a:latin typeface="Calibri" panose="020F0502020204030204" pitchFamily="34" charset="0"/>
                <a:cs typeface="Calibri" panose="020F0502020204030204" pitchFamily="34" charset="0"/>
              </a:rPr>
              <a:t>worship service, Passover, Christmas</a:t>
            </a:r>
            <a:endParaRPr lang="en-GB" dirty="0">
              <a:latin typeface="Calibri" panose="020F0502020204030204" pitchFamily="34" charset="0"/>
              <a:cs typeface="Calibri" panose="020F0502020204030204" pitchFamily="34" charset="0"/>
            </a:endParaRPr>
          </a:p>
        </p:txBody>
      </p:sp>
      <p:sp>
        <p:nvSpPr>
          <p:cNvPr id="750594" name="Rectangle 2"/>
          <p:cNvSpPr>
            <a:spLocks noGrp="1" noChangeArrowheads="1"/>
          </p:cNvSpPr>
          <p:nvPr>
            <p:ph type="title"/>
          </p:nvPr>
        </p:nvSpPr>
        <p:spPr/>
        <p:txBody>
          <a:bodyPr/>
          <a:lstStyle/>
          <a:p>
            <a:r>
              <a:rPr lang="en-GB"/>
              <a:t>All related to God is holy</a:t>
            </a:r>
          </a:p>
        </p:txBody>
      </p:sp>
      <p:sp>
        <p:nvSpPr>
          <p:cNvPr id="750595" name="Rectangle 3"/>
          <p:cNvSpPr>
            <a:spLocks noGrp="1" noChangeArrowheads="1"/>
          </p:cNvSpPr>
          <p:nvPr>
            <p:ph idx="1"/>
          </p:nvPr>
        </p:nvSpPr>
        <p:spPr>
          <a:xfrm>
            <a:off x="0" y="1238518"/>
            <a:ext cx="9144000" cy="5286826"/>
          </a:xfrm>
        </p:spPr>
        <p:txBody>
          <a:bodyPr/>
          <a:lstStyle/>
          <a:p>
            <a:pPr>
              <a:buFontTx/>
              <a:buNone/>
            </a:pPr>
            <a:r>
              <a:rPr lang="en-GB" dirty="0"/>
              <a:t>Examples of</a:t>
            </a:r>
          </a:p>
          <a:p>
            <a:pPr>
              <a:buFontTx/>
              <a:buNone/>
            </a:pPr>
            <a:r>
              <a:rPr lang="en-GB" dirty="0"/>
              <a:t>	A holy person:</a:t>
            </a:r>
          </a:p>
          <a:p>
            <a:pPr>
              <a:buFontTx/>
              <a:buNone/>
            </a:pPr>
            <a:r>
              <a:rPr lang="en-GB" dirty="0"/>
              <a:t>	A holy place:</a:t>
            </a:r>
          </a:p>
          <a:p>
            <a:pPr>
              <a:buFontTx/>
              <a:buNone/>
            </a:pPr>
            <a:r>
              <a:rPr lang="en-GB" dirty="0"/>
              <a:t>	A holy act:</a:t>
            </a:r>
          </a:p>
          <a:p>
            <a:pPr>
              <a:buFontTx/>
              <a:buNone/>
            </a:pPr>
            <a:r>
              <a:rPr lang="en-GB" dirty="0"/>
              <a:t>	A holy time:</a:t>
            </a:r>
          </a:p>
        </p:txBody>
      </p:sp>
      <p:sp>
        <p:nvSpPr>
          <p:cNvPr id="5" name="AutoShape 4"/>
          <p:cNvSpPr>
            <a:spLocks noChangeArrowheads="1"/>
          </p:cNvSpPr>
          <p:nvPr/>
        </p:nvSpPr>
        <p:spPr bwMode="auto">
          <a:xfrm>
            <a:off x="838200" y="4724400"/>
            <a:ext cx="7678738" cy="1482725"/>
          </a:xfrm>
          <a:prstGeom prst="horizontalScroll">
            <a:avLst>
              <a:gd name="adj" fmla="val 12500"/>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GB" i="1" dirty="0"/>
              <a:t>But just as he who called you is holy, so be holy in all you do; for it is written: "Be holy, because I am holy."</a:t>
            </a:r>
            <a:endParaRPr lang="en-US" sz="2800" i="1" dirty="0"/>
          </a:p>
          <a:p>
            <a:pPr algn="r"/>
            <a:r>
              <a:rPr lang="en-US" sz="2000" dirty="0"/>
              <a:t>1 Peter 1:15-16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7"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ppt_x</p:attrName>
                                        </p:attrNameLst>
                                      </p:cBhvr>
                                      <p:tavLst>
                                        <p:tav tm="0">
                                          <p:val>
                                            <p:strVal val="#ppt_x-#ppt_w/2"/>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animBg="1" autoUpdateAnimBg="0"/>
    </p:bldLst>
  </p:timing>
</p:sld>
</file>

<file path=ppt/theme/theme1.xml><?xml version="1.0" encoding="utf-8"?>
<a:theme xmlns:a="http://schemas.openxmlformats.org/drawingml/2006/main" name="1_Office Theme">
  <a:themeElements>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Office Them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7310</TotalTime>
  <Words>1273</Words>
  <Application>Microsoft Office PowerPoint</Application>
  <PresentationFormat>On-screen Show (4:3)</PresentationFormat>
  <Paragraphs>184</Paragraphs>
  <Slides>21</Slides>
  <Notes>21</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7" baseType="lpstr">
      <vt:lpstr>Arial</vt:lpstr>
      <vt:lpstr>Calibri</vt:lpstr>
      <vt:lpstr>Comic Sans MS</vt:lpstr>
      <vt:lpstr>Times New Roman</vt:lpstr>
      <vt:lpstr>1_Office Theme</vt:lpstr>
      <vt:lpstr>Slide</vt:lpstr>
      <vt:lpstr>The communication of Faith:  LD 45-52</vt:lpstr>
      <vt:lpstr>Psalm 99:2,6</vt:lpstr>
      <vt:lpstr>The Lord’s Prayer</vt:lpstr>
      <vt:lpstr>Hallowed</vt:lpstr>
      <vt:lpstr>PowerPoint Presentation</vt:lpstr>
      <vt:lpstr>Bible Study: Numbers 20:2-13</vt:lpstr>
      <vt:lpstr>Bible Study: Numbers 20:2-13</vt:lpstr>
      <vt:lpstr>God is Totally Different</vt:lpstr>
      <vt:lpstr>All related to God is holy</vt:lpstr>
      <vt:lpstr>Catechism</vt:lpstr>
      <vt:lpstr>Know</vt:lpstr>
      <vt:lpstr>El Shaddai</vt:lpstr>
      <vt:lpstr>Know</vt:lpstr>
      <vt:lpstr>Know – do the exercise</vt:lpstr>
      <vt:lpstr>Catechism</vt:lpstr>
      <vt:lpstr>Sanctify, glorify, and praise You</vt:lpstr>
      <vt:lpstr>Catechism</vt:lpstr>
      <vt:lpstr>Always honoured and praised</vt:lpstr>
      <vt:lpstr>Always honoured and praised</vt:lpstr>
      <vt:lpstr>Our whole life </vt:lpstr>
      <vt:lpstr>Most important petition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gedraagt een christen zich?</dc:title>
  <dc:creator>Roelf Janssen</dc:creator>
  <cp:lastModifiedBy>Roelf Janssen</cp:lastModifiedBy>
  <cp:revision>217</cp:revision>
  <cp:lastPrinted>2010-02-18T18:14:08Z</cp:lastPrinted>
  <dcterms:created xsi:type="dcterms:W3CDTF">2008-08-14T09:20:46Z</dcterms:created>
  <dcterms:modified xsi:type="dcterms:W3CDTF">2021-03-02T18:15:47Z</dcterms:modified>
</cp:coreProperties>
</file>