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21"/>
  </p:notesMasterIdLst>
  <p:handoutMasterIdLst>
    <p:handoutMasterId r:id="rId22"/>
  </p:handoutMasterIdLst>
  <p:sldIdLst>
    <p:sldId id="371" r:id="rId2"/>
    <p:sldId id="925" r:id="rId3"/>
    <p:sldId id="869" r:id="rId4"/>
    <p:sldId id="902" r:id="rId5"/>
    <p:sldId id="912" r:id="rId6"/>
    <p:sldId id="913" r:id="rId7"/>
    <p:sldId id="914" r:id="rId8"/>
    <p:sldId id="916" r:id="rId9"/>
    <p:sldId id="917" r:id="rId10"/>
    <p:sldId id="928" r:id="rId11"/>
    <p:sldId id="915" r:id="rId12"/>
    <p:sldId id="924" r:id="rId13"/>
    <p:sldId id="920" r:id="rId14"/>
    <p:sldId id="921" r:id="rId15"/>
    <p:sldId id="922" r:id="rId16"/>
    <p:sldId id="923" r:id="rId17"/>
    <p:sldId id="919" r:id="rId18"/>
    <p:sldId id="927" r:id="rId19"/>
    <p:sldId id="898" r:id="rId20"/>
  </p:sldIdLst>
  <p:sldSz cx="9144000" cy="6858000" type="screen4x3"/>
  <p:notesSz cx="6950075" cy="9167813"/>
  <p:defaultTextStyle>
    <a:defPPr>
      <a:defRPr lang="en-GB"/>
    </a:defPPr>
    <a:lvl1pPr algn="ctr" rtl="0" eaLnBrk="0" fontAlgn="base" hangingPunct="0">
      <a:spcBef>
        <a:spcPct val="0"/>
      </a:spcBef>
      <a:spcAft>
        <a:spcPct val="0"/>
      </a:spcAft>
      <a:defRPr sz="2400" kern="1200">
        <a:solidFill>
          <a:schemeClr val="bg1"/>
        </a:solidFill>
        <a:latin typeface="Times New Roman" charset="0"/>
        <a:ea typeface="+mn-ea"/>
        <a:cs typeface="+mn-cs"/>
      </a:defRPr>
    </a:lvl1pPr>
    <a:lvl2pPr marL="457200" algn="ctr" rtl="0" eaLnBrk="0" fontAlgn="base" hangingPunct="0">
      <a:spcBef>
        <a:spcPct val="0"/>
      </a:spcBef>
      <a:spcAft>
        <a:spcPct val="0"/>
      </a:spcAft>
      <a:defRPr sz="2400" kern="1200">
        <a:solidFill>
          <a:schemeClr val="bg1"/>
        </a:solidFill>
        <a:latin typeface="Times New Roman" charset="0"/>
        <a:ea typeface="+mn-ea"/>
        <a:cs typeface="+mn-cs"/>
      </a:defRPr>
    </a:lvl2pPr>
    <a:lvl3pPr marL="914400" algn="ctr" rtl="0" eaLnBrk="0" fontAlgn="base" hangingPunct="0">
      <a:spcBef>
        <a:spcPct val="0"/>
      </a:spcBef>
      <a:spcAft>
        <a:spcPct val="0"/>
      </a:spcAft>
      <a:defRPr sz="2400" kern="1200">
        <a:solidFill>
          <a:schemeClr val="bg1"/>
        </a:solidFill>
        <a:latin typeface="Times New Roman" charset="0"/>
        <a:ea typeface="+mn-ea"/>
        <a:cs typeface="+mn-cs"/>
      </a:defRPr>
    </a:lvl3pPr>
    <a:lvl4pPr marL="1371600" algn="ctr" rtl="0" eaLnBrk="0" fontAlgn="base" hangingPunct="0">
      <a:spcBef>
        <a:spcPct val="0"/>
      </a:spcBef>
      <a:spcAft>
        <a:spcPct val="0"/>
      </a:spcAft>
      <a:defRPr sz="2400" kern="1200">
        <a:solidFill>
          <a:schemeClr val="bg1"/>
        </a:solidFill>
        <a:latin typeface="Times New Roman" charset="0"/>
        <a:ea typeface="+mn-ea"/>
        <a:cs typeface="+mn-cs"/>
      </a:defRPr>
    </a:lvl4pPr>
    <a:lvl5pPr marL="1828800" algn="ctr" rtl="0" eaLnBrk="0" fontAlgn="base" hangingPunct="0">
      <a:spcBef>
        <a:spcPct val="0"/>
      </a:spcBef>
      <a:spcAft>
        <a:spcPct val="0"/>
      </a:spcAft>
      <a:defRPr sz="2400" kern="1200">
        <a:solidFill>
          <a:schemeClr val="bg1"/>
        </a:solidFill>
        <a:latin typeface="Times New Roman" charset="0"/>
        <a:ea typeface="+mn-ea"/>
        <a:cs typeface="+mn-cs"/>
      </a:defRPr>
    </a:lvl5pPr>
    <a:lvl6pPr marL="2286000" algn="l" defTabSz="914400" rtl="0" eaLnBrk="1" latinLnBrk="0" hangingPunct="1">
      <a:defRPr sz="2400" kern="1200">
        <a:solidFill>
          <a:schemeClr val="bg1"/>
        </a:solidFill>
        <a:latin typeface="Times New Roman" charset="0"/>
        <a:ea typeface="+mn-ea"/>
        <a:cs typeface="+mn-cs"/>
      </a:defRPr>
    </a:lvl6pPr>
    <a:lvl7pPr marL="2743200" algn="l" defTabSz="914400" rtl="0" eaLnBrk="1" latinLnBrk="0" hangingPunct="1">
      <a:defRPr sz="2400" kern="1200">
        <a:solidFill>
          <a:schemeClr val="bg1"/>
        </a:solidFill>
        <a:latin typeface="Times New Roman" charset="0"/>
        <a:ea typeface="+mn-ea"/>
        <a:cs typeface="+mn-cs"/>
      </a:defRPr>
    </a:lvl7pPr>
    <a:lvl8pPr marL="3200400" algn="l" defTabSz="914400" rtl="0" eaLnBrk="1" latinLnBrk="0" hangingPunct="1">
      <a:defRPr sz="2400" kern="1200">
        <a:solidFill>
          <a:schemeClr val="bg1"/>
        </a:solidFill>
        <a:latin typeface="Times New Roman" charset="0"/>
        <a:ea typeface="+mn-ea"/>
        <a:cs typeface="+mn-cs"/>
      </a:defRPr>
    </a:lvl8pPr>
    <a:lvl9pPr marL="3657600" algn="l" defTabSz="914400" rtl="0" eaLnBrk="1" latinLnBrk="0" hangingPunct="1">
      <a:defRPr sz="2400" kern="1200">
        <a:solidFill>
          <a:schemeClr val="bg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7">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6600FF"/>
    <a:srgbClr val="993300"/>
    <a:srgbClr val="FF0000"/>
    <a:srgbClr val="00FF00"/>
    <a:srgbClr val="FFFF00"/>
    <a:srgbClr val="292929"/>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365" autoAdjust="0"/>
    <p:restoredTop sz="94660"/>
  </p:normalViewPr>
  <p:slideViewPr>
    <p:cSldViewPr>
      <p:cViewPr varScale="1">
        <p:scale>
          <a:sx n="111" d="100"/>
          <a:sy n="111" d="100"/>
        </p:scale>
        <p:origin x="121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50" d="100"/>
        <a:sy n="50" d="100"/>
      </p:scale>
      <p:origin x="0" y="0"/>
    </p:cViewPr>
  </p:sorterViewPr>
  <p:notesViewPr>
    <p:cSldViewPr>
      <p:cViewPr varScale="1">
        <p:scale>
          <a:sx n="56" d="100"/>
          <a:sy n="56" d="100"/>
        </p:scale>
        <p:origin x="-1650" y="-84"/>
      </p:cViewPr>
      <p:guideLst>
        <p:guide orient="horz" pos="2887"/>
        <p:guide pos="218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38475"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0531" name="Rectangle 3"/>
          <p:cNvSpPr>
            <a:spLocks noGrp="1" noChangeArrowheads="1"/>
          </p:cNvSpPr>
          <p:nvPr>
            <p:ph type="dt" sz="quarter" idx="1"/>
          </p:nvPr>
        </p:nvSpPr>
        <p:spPr bwMode="auto">
          <a:xfrm>
            <a:off x="3970338" y="0"/>
            <a:ext cx="2960687"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0532" name="Rectangle 4"/>
          <p:cNvSpPr>
            <a:spLocks noGrp="1" noChangeArrowheads="1"/>
          </p:cNvSpPr>
          <p:nvPr>
            <p:ph type="ftr" sz="quarter" idx="2"/>
          </p:nvPr>
        </p:nvSpPr>
        <p:spPr bwMode="auto">
          <a:xfrm>
            <a:off x="0" y="8721725"/>
            <a:ext cx="3038475"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0533" name="Rectangle 5"/>
          <p:cNvSpPr>
            <a:spLocks noGrp="1" noChangeArrowheads="1"/>
          </p:cNvSpPr>
          <p:nvPr>
            <p:ph type="sldNum" sz="quarter" idx="3"/>
          </p:nvPr>
        </p:nvSpPr>
        <p:spPr bwMode="auto">
          <a:xfrm>
            <a:off x="3970338" y="8721725"/>
            <a:ext cx="2960687"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B71AA744-9B49-44B2-AEE6-52DD2FF49F2B}" type="slidenum">
              <a:rPr lang="en-GB"/>
              <a:pPr/>
              <a:t>‹#›</a:t>
            </a:fld>
            <a:endParaRPr lang="en-GB"/>
          </a:p>
        </p:txBody>
      </p:sp>
    </p:spTree>
    <p:extLst>
      <p:ext uri="{BB962C8B-B14F-4D97-AF65-F5344CB8AC3E}">
        <p14:creationId xmlns:p14="http://schemas.microsoft.com/office/powerpoint/2010/main" val="1466166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0" y="0"/>
            <a:ext cx="3038475"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7699" name="Rectangle 3"/>
          <p:cNvSpPr>
            <a:spLocks noGrp="1" noChangeArrowheads="1"/>
          </p:cNvSpPr>
          <p:nvPr>
            <p:ph type="dt" idx="1"/>
          </p:nvPr>
        </p:nvSpPr>
        <p:spPr bwMode="auto">
          <a:xfrm>
            <a:off x="3970338" y="0"/>
            <a:ext cx="2960687"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7700" name="Rectangle 4"/>
          <p:cNvSpPr>
            <a:spLocks noGrp="1" noRot="1" noChangeAspect="1" noChangeArrowheads="1" noTextEdit="1"/>
          </p:cNvSpPr>
          <p:nvPr>
            <p:ph type="sldImg" idx="2"/>
          </p:nvPr>
        </p:nvSpPr>
        <p:spPr bwMode="auto">
          <a:xfrm>
            <a:off x="1168400" y="703263"/>
            <a:ext cx="4595813" cy="3446462"/>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7701" name="Rectangle 5"/>
          <p:cNvSpPr>
            <a:spLocks noGrp="1" noChangeArrowheads="1"/>
          </p:cNvSpPr>
          <p:nvPr>
            <p:ph type="body" sz="quarter" idx="3"/>
          </p:nvPr>
        </p:nvSpPr>
        <p:spPr bwMode="auto">
          <a:xfrm>
            <a:off x="935038" y="4360863"/>
            <a:ext cx="5060950" cy="4151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57702" name="Rectangle 6"/>
          <p:cNvSpPr>
            <a:spLocks noGrp="1" noChangeArrowheads="1"/>
          </p:cNvSpPr>
          <p:nvPr>
            <p:ph type="ftr" sz="quarter" idx="4"/>
          </p:nvPr>
        </p:nvSpPr>
        <p:spPr bwMode="auto">
          <a:xfrm>
            <a:off x="0" y="8721725"/>
            <a:ext cx="3038475"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7703" name="Rectangle 7"/>
          <p:cNvSpPr>
            <a:spLocks noGrp="1" noChangeArrowheads="1"/>
          </p:cNvSpPr>
          <p:nvPr>
            <p:ph type="sldNum" sz="quarter" idx="5"/>
          </p:nvPr>
        </p:nvSpPr>
        <p:spPr bwMode="auto">
          <a:xfrm>
            <a:off x="3970338" y="8721725"/>
            <a:ext cx="2960687" cy="422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89994D35-A461-425D-85D1-67064FE21413}" type="slidenum">
              <a:rPr lang="en-GB"/>
              <a:pPr/>
              <a:t>‹#›</a:t>
            </a:fld>
            <a:endParaRPr lang="en-GB"/>
          </a:p>
        </p:txBody>
      </p:sp>
    </p:spTree>
    <p:extLst>
      <p:ext uri="{BB962C8B-B14F-4D97-AF65-F5344CB8AC3E}">
        <p14:creationId xmlns:p14="http://schemas.microsoft.com/office/powerpoint/2010/main" val="4068797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8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28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28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28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28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D5AFF2-C27E-4205-9B92-F15ACBCE04D3}" type="slidenum">
              <a:rPr lang="en-GB"/>
              <a:pPr/>
              <a:t>1</a:t>
            </a:fld>
            <a:endParaRPr lang="en-GB"/>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A0D88BD-3A1A-4249-9996-6EC504B1A3E1}" type="slidenum">
              <a:rPr lang="en-GB" smtClean="0"/>
              <a:pPr/>
              <a:t>10</a:t>
            </a:fld>
            <a:endParaRPr lang="en-GB"/>
          </a:p>
        </p:txBody>
      </p:sp>
    </p:spTree>
    <p:extLst>
      <p:ext uri="{BB962C8B-B14F-4D97-AF65-F5344CB8AC3E}">
        <p14:creationId xmlns:p14="http://schemas.microsoft.com/office/powerpoint/2010/main" val="4249756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11</a:t>
            </a:fld>
            <a:endParaRPr lang="en-GB"/>
          </a:p>
        </p:txBody>
      </p:sp>
    </p:spTree>
    <p:extLst>
      <p:ext uri="{BB962C8B-B14F-4D97-AF65-F5344CB8AC3E}">
        <p14:creationId xmlns:p14="http://schemas.microsoft.com/office/powerpoint/2010/main" val="3795456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A0D88BD-3A1A-4249-9996-6EC504B1A3E1}" type="slidenum">
              <a:rPr lang="en-GB" smtClean="0"/>
              <a:pPr/>
              <a:t>12</a:t>
            </a:fld>
            <a:endParaRPr lang="en-GB"/>
          </a:p>
        </p:txBody>
      </p:sp>
    </p:spTree>
    <p:extLst>
      <p:ext uri="{BB962C8B-B14F-4D97-AF65-F5344CB8AC3E}">
        <p14:creationId xmlns:p14="http://schemas.microsoft.com/office/powerpoint/2010/main" val="1031253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13</a:t>
            </a:fld>
            <a:endParaRPr lang="en-GB"/>
          </a:p>
        </p:txBody>
      </p:sp>
    </p:spTree>
    <p:extLst>
      <p:ext uri="{BB962C8B-B14F-4D97-AF65-F5344CB8AC3E}">
        <p14:creationId xmlns:p14="http://schemas.microsoft.com/office/powerpoint/2010/main" val="30981180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14</a:t>
            </a:fld>
            <a:endParaRPr lang="en-GB"/>
          </a:p>
        </p:txBody>
      </p:sp>
    </p:spTree>
    <p:extLst>
      <p:ext uri="{BB962C8B-B14F-4D97-AF65-F5344CB8AC3E}">
        <p14:creationId xmlns:p14="http://schemas.microsoft.com/office/powerpoint/2010/main" val="6424641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A0D88BD-3A1A-4249-9996-6EC504B1A3E1}" type="slidenum">
              <a:rPr lang="en-GB" smtClean="0"/>
              <a:pPr/>
              <a:t>15</a:t>
            </a:fld>
            <a:endParaRPr lang="en-GB"/>
          </a:p>
        </p:txBody>
      </p:sp>
    </p:spTree>
    <p:extLst>
      <p:ext uri="{BB962C8B-B14F-4D97-AF65-F5344CB8AC3E}">
        <p14:creationId xmlns:p14="http://schemas.microsoft.com/office/powerpoint/2010/main" val="13501759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A0D88BD-3A1A-4249-9996-6EC504B1A3E1}" type="slidenum">
              <a:rPr lang="en-GB" smtClean="0"/>
              <a:pPr/>
              <a:t>16</a:t>
            </a:fld>
            <a:endParaRPr lang="en-GB"/>
          </a:p>
        </p:txBody>
      </p:sp>
    </p:spTree>
    <p:extLst>
      <p:ext uri="{BB962C8B-B14F-4D97-AF65-F5344CB8AC3E}">
        <p14:creationId xmlns:p14="http://schemas.microsoft.com/office/powerpoint/2010/main" val="29074101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17</a:t>
            </a:fld>
            <a:endParaRPr lang="en-GB"/>
          </a:p>
        </p:txBody>
      </p:sp>
    </p:spTree>
    <p:extLst>
      <p:ext uri="{BB962C8B-B14F-4D97-AF65-F5344CB8AC3E}">
        <p14:creationId xmlns:p14="http://schemas.microsoft.com/office/powerpoint/2010/main" val="31330962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A0D88BD-3A1A-4249-9996-6EC504B1A3E1}" type="slidenum">
              <a:rPr lang="en-GB" smtClean="0"/>
              <a:pPr/>
              <a:t>18</a:t>
            </a:fld>
            <a:endParaRPr lang="en-GB"/>
          </a:p>
        </p:txBody>
      </p:sp>
    </p:spTree>
    <p:extLst>
      <p:ext uri="{BB962C8B-B14F-4D97-AF65-F5344CB8AC3E}">
        <p14:creationId xmlns:p14="http://schemas.microsoft.com/office/powerpoint/2010/main" val="16080458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19</a:t>
            </a:fld>
            <a:endParaRPr lang="en-GB"/>
          </a:p>
        </p:txBody>
      </p:sp>
    </p:spTree>
    <p:extLst>
      <p:ext uri="{BB962C8B-B14F-4D97-AF65-F5344CB8AC3E}">
        <p14:creationId xmlns:p14="http://schemas.microsoft.com/office/powerpoint/2010/main" val="3963420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2</a:t>
            </a:fld>
            <a:endParaRPr lang="en-GB"/>
          </a:p>
        </p:txBody>
      </p:sp>
    </p:spTree>
    <p:extLst>
      <p:ext uri="{BB962C8B-B14F-4D97-AF65-F5344CB8AC3E}">
        <p14:creationId xmlns:p14="http://schemas.microsoft.com/office/powerpoint/2010/main" val="3711565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3</a:t>
            </a:fld>
            <a:endParaRPr lang="en-GB"/>
          </a:p>
        </p:txBody>
      </p:sp>
    </p:spTree>
    <p:extLst>
      <p:ext uri="{BB962C8B-B14F-4D97-AF65-F5344CB8AC3E}">
        <p14:creationId xmlns:p14="http://schemas.microsoft.com/office/powerpoint/2010/main" val="772906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4</a:t>
            </a:fld>
            <a:endParaRPr lang="en-GB"/>
          </a:p>
        </p:txBody>
      </p:sp>
    </p:spTree>
    <p:extLst>
      <p:ext uri="{BB962C8B-B14F-4D97-AF65-F5344CB8AC3E}">
        <p14:creationId xmlns:p14="http://schemas.microsoft.com/office/powerpoint/2010/main" val="2852693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5</a:t>
            </a:fld>
            <a:endParaRPr lang="en-GB"/>
          </a:p>
        </p:txBody>
      </p:sp>
    </p:spTree>
    <p:extLst>
      <p:ext uri="{BB962C8B-B14F-4D97-AF65-F5344CB8AC3E}">
        <p14:creationId xmlns:p14="http://schemas.microsoft.com/office/powerpoint/2010/main" val="3742211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6</a:t>
            </a:fld>
            <a:endParaRPr lang="en-GB"/>
          </a:p>
        </p:txBody>
      </p:sp>
    </p:spTree>
    <p:extLst>
      <p:ext uri="{BB962C8B-B14F-4D97-AF65-F5344CB8AC3E}">
        <p14:creationId xmlns:p14="http://schemas.microsoft.com/office/powerpoint/2010/main" val="2743060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CA0D88BD-3A1A-4249-9996-6EC504B1A3E1}" type="slidenum">
              <a:rPr lang="en-GB" smtClean="0"/>
              <a:pPr/>
              <a:t>7</a:t>
            </a:fld>
            <a:endParaRPr lang="en-GB"/>
          </a:p>
        </p:txBody>
      </p:sp>
    </p:spTree>
    <p:extLst>
      <p:ext uri="{BB962C8B-B14F-4D97-AF65-F5344CB8AC3E}">
        <p14:creationId xmlns:p14="http://schemas.microsoft.com/office/powerpoint/2010/main" val="1869687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8</a:t>
            </a:fld>
            <a:endParaRPr lang="en-GB"/>
          </a:p>
        </p:txBody>
      </p:sp>
    </p:spTree>
    <p:extLst>
      <p:ext uri="{BB962C8B-B14F-4D97-AF65-F5344CB8AC3E}">
        <p14:creationId xmlns:p14="http://schemas.microsoft.com/office/powerpoint/2010/main" val="3220567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89994D35-A461-425D-85D1-67064FE21413}" type="slidenum">
              <a:rPr lang="en-GB" smtClean="0"/>
              <a:pPr/>
              <a:t>9</a:t>
            </a:fld>
            <a:endParaRPr lang="en-GB"/>
          </a:p>
        </p:txBody>
      </p:sp>
    </p:spTree>
    <p:extLst>
      <p:ext uri="{BB962C8B-B14F-4D97-AF65-F5344CB8AC3E}">
        <p14:creationId xmlns:p14="http://schemas.microsoft.com/office/powerpoint/2010/main" val="1694977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Tree>
    <p:extLst>
      <p:ext uri="{BB962C8B-B14F-4D97-AF65-F5344CB8AC3E}">
        <p14:creationId xmlns:p14="http://schemas.microsoft.com/office/powerpoint/2010/main" val="137443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677534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8580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0" y="0"/>
            <a:ext cx="6705600" cy="685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755118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743064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328100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800014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88672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1378114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8779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96139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449066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0" y="1219200"/>
            <a:ext cx="91440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Tree>
    <p:extLst>
      <p:ext uri="{BB962C8B-B14F-4D97-AF65-F5344CB8AC3E}">
        <p14:creationId xmlns:p14="http://schemas.microsoft.com/office/powerpoint/2010/main" val="53215980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000" kern="1200">
          <a:solidFill>
            <a:schemeClr val="tx2"/>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000">
          <a:solidFill>
            <a:schemeClr val="tx2"/>
          </a:solidFill>
          <a:latin typeface="Comic Sans MS" panose="030F0702030302020204" pitchFamily="66" charset="0"/>
        </a:defRPr>
      </a:lvl2pPr>
      <a:lvl3pPr algn="ctr" rtl="0" eaLnBrk="0" fontAlgn="base" hangingPunct="0">
        <a:spcBef>
          <a:spcPct val="0"/>
        </a:spcBef>
        <a:spcAft>
          <a:spcPct val="0"/>
        </a:spcAft>
        <a:defRPr sz="4000">
          <a:solidFill>
            <a:schemeClr val="tx2"/>
          </a:solidFill>
          <a:latin typeface="Comic Sans MS" panose="030F0702030302020204" pitchFamily="66" charset="0"/>
        </a:defRPr>
      </a:lvl3pPr>
      <a:lvl4pPr algn="ctr" rtl="0" eaLnBrk="0" fontAlgn="base" hangingPunct="0">
        <a:spcBef>
          <a:spcPct val="0"/>
        </a:spcBef>
        <a:spcAft>
          <a:spcPct val="0"/>
        </a:spcAft>
        <a:defRPr sz="4000">
          <a:solidFill>
            <a:schemeClr val="tx2"/>
          </a:solidFill>
          <a:latin typeface="Comic Sans MS" panose="030F0702030302020204" pitchFamily="66" charset="0"/>
        </a:defRPr>
      </a:lvl4pPr>
      <a:lvl5pPr algn="ctr" rtl="0" eaLnBrk="0" fontAlgn="base" hangingPunct="0">
        <a:spcBef>
          <a:spcPct val="0"/>
        </a:spcBef>
        <a:spcAft>
          <a:spcPct val="0"/>
        </a:spcAft>
        <a:defRPr sz="4000">
          <a:solidFill>
            <a:schemeClr val="tx2"/>
          </a:solidFill>
          <a:latin typeface="Comic Sans MS" panose="030F0702030302020204" pitchFamily="66" charset="0"/>
        </a:defRPr>
      </a:lvl5pPr>
      <a:lvl6pPr marL="457200" algn="ctr" rtl="0" eaLnBrk="0" fontAlgn="base" hangingPunct="0">
        <a:spcBef>
          <a:spcPct val="0"/>
        </a:spcBef>
        <a:spcAft>
          <a:spcPct val="0"/>
        </a:spcAft>
        <a:defRPr sz="4000">
          <a:solidFill>
            <a:schemeClr val="tx2"/>
          </a:solidFill>
          <a:latin typeface="Comic Sans MS" panose="030F0702030302020204" pitchFamily="66" charset="0"/>
        </a:defRPr>
      </a:lvl6pPr>
      <a:lvl7pPr marL="914400" algn="ctr" rtl="0" eaLnBrk="0" fontAlgn="base" hangingPunct="0">
        <a:spcBef>
          <a:spcPct val="0"/>
        </a:spcBef>
        <a:spcAft>
          <a:spcPct val="0"/>
        </a:spcAft>
        <a:defRPr sz="4000">
          <a:solidFill>
            <a:schemeClr val="tx2"/>
          </a:solidFill>
          <a:latin typeface="Comic Sans MS" panose="030F0702030302020204" pitchFamily="66" charset="0"/>
        </a:defRPr>
      </a:lvl7pPr>
      <a:lvl8pPr marL="1371600" algn="ctr" rtl="0" eaLnBrk="0" fontAlgn="base" hangingPunct="0">
        <a:spcBef>
          <a:spcPct val="0"/>
        </a:spcBef>
        <a:spcAft>
          <a:spcPct val="0"/>
        </a:spcAft>
        <a:defRPr sz="4000">
          <a:solidFill>
            <a:schemeClr val="tx2"/>
          </a:solidFill>
          <a:latin typeface="Comic Sans MS" panose="030F0702030302020204" pitchFamily="66" charset="0"/>
        </a:defRPr>
      </a:lvl8pPr>
      <a:lvl9pPr marL="1828800" algn="ctr" rtl="0" eaLnBrk="0" fontAlgn="base" hangingPunct="0">
        <a:spcBef>
          <a:spcPct val="0"/>
        </a:spcBef>
        <a:spcAft>
          <a:spcPct val="0"/>
        </a:spcAft>
        <a:defRPr sz="4000">
          <a:solidFill>
            <a:schemeClr val="tx2"/>
          </a:solidFill>
          <a:latin typeface="Comic Sans MS" panose="030F0702030302020204" pitchFamily="66"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subTitle" idx="1"/>
          </p:nvPr>
        </p:nvSpPr>
        <p:spPr>
          <a:xfrm>
            <a:off x="1143000" y="4941168"/>
            <a:ext cx="6858000" cy="1655762"/>
          </a:xfrm>
        </p:spPr>
        <p:txBody>
          <a:bodyPr/>
          <a:lstStyle/>
          <a:p>
            <a:r>
              <a:rPr lang="en-GB" dirty="0"/>
              <a:t>Your Will Be Done</a:t>
            </a:r>
          </a:p>
          <a:p>
            <a:r>
              <a:rPr lang="en-GB" dirty="0"/>
              <a:t>Lesson 25 – LD 49</a:t>
            </a:r>
          </a:p>
        </p:txBody>
      </p:sp>
      <p:pic>
        <p:nvPicPr>
          <p:cNvPr id="126989" name="Picture 13" descr="C:\Documents and Settings\Karlo Janssen\Mijn documenten\Mijn afbeeldingen\Liturgy\Liturgie\bidd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0"/>
            <a:ext cx="1781175" cy="17811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a:extLst>
              <a:ext uri="{FF2B5EF4-FFF2-40B4-BE49-F238E27FC236}">
                <a16:creationId xmlns:a16="http://schemas.microsoft.com/office/drawing/2014/main" id="{E1239FE7-536D-4D5E-824A-4269BB4FE260}"/>
              </a:ext>
            </a:extLst>
          </p:cNvPr>
          <p:cNvSpPr>
            <a:spLocks noGrp="1" noChangeArrowheads="1"/>
          </p:cNvSpPr>
          <p:nvPr>
            <p:ph type="ctrTitle"/>
          </p:nvPr>
        </p:nvSpPr>
        <p:spPr>
          <a:xfrm>
            <a:off x="827584" y="2619598"/>
            <a:ext cx="7772400" cy="1447800"/>
          </a:xfrm>
        </p:spPr>
        <p:txBody>
          <a:bodyPr/>
          <a:lstStyle/>
          <a:p>
            <a:r>
              <a:rPr lang="en-GB" sz="4800" dirty="0"/>
              <a:t>The communication of Faith: </a:t>
            </a:r>
            <a:br>
              <a:rPr lang="en-GB" sz="4800" dirty="0"/>
            </a:br>
            <a:r>
              <a:rPr lang="en-GB" sz="4800" dirty="0"/>
              <a:t>LD 45-52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ChangeArrowheads="1"/>
          </p:cNvSpPr>
          <p:nvPr>
            <p:ph type="title"/>
          </p:nvPr>
        </p:nvSpPr>
        <p:spPr/>
        <p:txBody>
          <a:bodyPr/>
          <a:lstStyle/>
          <a:p>
            <a:r>
              <a:rPr lang="en-GB" dirty="0"/>
              <a:t>What is God’s will?</a:t>
            </a:r>
          </a:p>
        </p:txBody>
      </p:sp>
      <p:sp>
        <p:nvSpPr>
          <p:cNvPr id="784387" name="Rectangle 3"/>
          <p:cNvSpPr>
            <a:spLocks noGrp="1" noChangeArrowheads="1"/>
          </p:cNvSpPr>
          <p:nvPr>
            <p:ph idx="1"/>
          </p:nvPr>
        </p:nvSpPr>
        <p:spPr/>
        <p:txBody>
          <a:bodyPr/>
          <a:lstStyle/>
          <a:p>
            <a:pPr>
              <a:buFontTx/>
              <a:buNone/>
            </a:pPr>
            <a:r>
              <a:rPr lang="en-GB" dirty="0"/>
              <a:t>A young Christian man meets a </a:t>
            </a:r>
            <a:r>
              <a:rPr lang="en-US" dirty="0"/>
              <a:t>young </a:t>
            </a:r>
            <a:r>
              <a:rPr lang="en-GB" dirty="0"/>
              <a:t>Sikh girl and they feel romantically attracted to each other.</a:t>
            </a:r>
          </a:p>
          <a:p>
            <a:pPr>
              <a:buFontTx/>
              <a:buNone/>
            </a:pPr>
            <a:r>
              <a:rPr lang="en-GB" dirty="0"/>
              <a:t>The young man struggles with the following question. It was obviously God’s plan for them to meet, and for them to feel romantically attracted to each other. Does this mean it’s okay for them to go out and work towards marriage? Or should he follow the instruction of the Bible to marry only in the Lord (1Cor 7:39) and stop seeing the girl?</a:t>
            </a:r>
          </a:p>
          <a:p>
            <a:pPr>
              <a:buFontTx/>
              <a:buNone/>
            </a:pPr>
            <a:endParaRPr lang="en-GB" dirty="0"/>
          </a:p>
          <a:p>
            <a:pPr>
              <a:buFontTx/>
              <a:buNone/>
            </a:pPr>
            <a:r>
              <a:rPr lang="en-GB" dirty="0"/>
              <a:t>The young man prays: “Your will be done.” What is he asking?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title"/>
          </p:nvPr>
        </p:nvSpPr>
        <p:spPr/>
        <p:txBody>
          <a:bodyPr/>
          <a:lstStyle/>
          <a:p>
            <a:r>
              <a:rPr lang="en-GB"/>
              <a:t>Your Will Be Done</a:t>
            </a:r>
          </a:p>
        </p:txBody>
      </p:sp>
      <p:sp>
        <p:nvSpPr>
          <p:cNvPr id="782339" name="Rectangle 3"/>
          <p:cNvSpPr>
            <a:spLocks noGrp="1" noChangeArrowheads="1"/>
          </p:cNvSpPr>
          <p:nvPr>
            <p:ph idx="1"/>
          </p:nvPr>
        </p:nvSpPr>
        <p:spPr/>
        <p:txBody>
          <a:bodyPr/>
          <a:lstStyle/>
          <a:p>
            <a:pPr algn="ctr">
              <a:buFontTx/>
              <a:buNone/>
            </a:pPr>
            <a:endParaRPr lang="en-GB" dirty="0"/>
          </a:p>
          <a:p>
            <a:pPr algn="ctr">
              <a:buFontTx/>
              <a:buNone/>
            </a:pPr>
            <a:r>
              <a:rPr lang="en-GB" dirty="0"/>
              <a:t>IS NOT</a:t>
            </a:r>
          </a:p>
          <a:p>
            <a:pPr>
              <a:buFontTx/>
              <a:buNone/>
            </a:pPr>
            <a:endParaRPr lang="en-GB" dirty="0">
              <a:solidFill>
                <a:srgbClr val="00FF00"/>
              </a:solidFill>
            </a:endParaRPr>
          </a:p>
          <a:p>
            <a:pPr algn="ctr">
              <a:buFontTx/>
              <a:buNone/>
            </a:pPr>
            <a:r>
              <a:rPr lang="en-GB" dirty="0">
                <a:solidFill>
                  <a:srgbClr val="00FF00"/>
                </a:solidFill>
              </a:rPr>
              <a:t>a reference to the execution of God’s plan</a:t>
            </a:r>
          </a:p>
          <a:p>
            <a:pPr algn="ctr">
              <a:buFontTx/>
              <a:buNone/>
            </a:pPr>
            <a:endParaRPr lang="en-GB" dirty="0">
              <a:solidFill>
                <a:srgbClr val="00FF00"/>
              </a:solidFill>
            </a:endParaRPr>
          </a:p>
          <a:p>
            <a:pPr algn="ctr">
              <a:buFontTx/>
              <a:buNone/>
            </a:pPr>
            <a:r>
              <a:rPr lang="en-GB" dirty="0"/>
              <a:t>BUT</a:t>
            </a:r>
          </a:p>
          <a:p>
            <a:pPr algn="ctr">
              <a:buFontTx/>
              <a:buNone/>
            </a:pPr>
            <a:endParaRPr lang="en-GB" dirty="0">
              <a:solidFill>
                <a:srgbClr val="00FF00"/>
              </a:solidFill>
            </a:endParaRPr>
          </a:p>
          <a:p>
            <a:pPr algn="ctr">
              <a:buFontTx/>
              <a:buNone/>
            </a:pPr>
            <a:r>
              <a:rPr lang="en-GB" dirty="0">
                <a:solidFill>
                  <a:srgbClr val="00FF00"/>
                </a:solidFill>
              </a:rPr>
              <a:t>a reference to obeying God</a:t>
            </a:r>
            <a:endParaRPr lang="en-GB" dirty="0"/>
          </a:p>
        </p:txBody>
      </p:sp>
      <p:sp>
        <p:nvSpPr>
          <p:cNvPr id="782340" name="Text Box 4"/>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1554" name="Rectangle 2"/>
          <p:cNvSpPr>
            <a:spLocks noGrp="1" noChangeArrowheads="1"/>
          </p:cNvSpPr>
          <p:nvPr>
            <p:ph type="title"/>
          </p:nvPr>
        </p:nvSpPr>
        <p:spPr/>
        <p:txBody>
          <a:bodyPr/>
          <a:lstStyle/>
          <a:p>
            <a:pPr algn="l"/>
            <a:r>
              <a:rPr lang="en-GB" dirty="0"/>
              <a:t>Bible Study: Romans 12:1-13</a:t>
            </a:r>
          </a:p>
        </p:txBody>
      </p:sp>
      <p:sp>
        <p:nvSpPr>
          <p:cNvPr id="791555" name="Rectangle 3"/>
          <p:cNvSpPr>
            <a:spLocks noGrp="1" noChangeArrowheads="1"/>
          </p:cNvSpPr>
          <p:nvPr>
            <p:ph type="body" idx="1"/>
          </p:nvPr>
        </p:nvSpPr>
        <p:spPr/>
        <p:txBody>
          <a:bodyPr/>
          <a:lstStyle/>
          <a:p>
            <a:pPr>
              <a:buFontTx/>
              <a:buNone/>
            </a:pPr>
            <a:r>
              <a:rPr lang="en-GB" dirty="0"/>
              <a:t>1. Presenting your bodies as living sacrifices (serving the Lord with your whole being)</a:t>
            </a:r>
          </a:p>
          <a:p>
            <a:pPr>
              <a:buFontTx/>
              <a:buNone/>
            </a:pPr>
            <a:r>
              <a:rPr lang="en-GB" dirty="0"/>
              <a:t>2. ...be transformed by the renewal of your mind </a:t>
            </a:r>
          </a:p>
          <a:p>
            <a:pPr>
              <a:buFontTx/>
              <a:buNone/>
            </a:pPr>
            <a:r>
              <a:rPr lang="en-GB" dirty="0"/>
              <a:t>3. As good and acceptable and perfect</a:t>
            </a:r>
          </a:p>
          <a:p>
            <a:pPr>
              <a:buFontTx/>
              <a:buNone/>
            </a:pPr>
            <a:r>
              <a:rPr lang="en-GB" dirty="0"/>
              <a:t>4. No.</a:t>
            </a:r>
          </a:p>
          <a:p>
            <a:pPr>
              <a:buFontTx/>
              <a:buNone/>
            </a:pPr>
            <a:r>
              <a:rPr lang="en-GB" dirty="0"/>
              <a:t>5. In keeping with the gift/task God has given us.</a:t>
            </a:r>
          </a:p>
          <a:p>
            <a:pPr>
              <a:buFontTx/>
              <a:buNone/>
            </a:pPr>
            <a:r>
              <a:rPr lang="en-GB" dirty="0"/>
              <a:t>6. They describe what God’s will is. And note: love is the fulfilment of God’s law, and the law is the outline of God’s will.</a:t>
            </a:r>
          </a:p>
        </p:txBody>
      </p:sp>
      <p:pic>
        <p:nvPicPr>
          <p:cNvPr id="791556" name="Picture 4" descr="G:\Backup - juni 2009\Mijn afbeeldingen\Liturgy\Liturgie\bijbellez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9225" y="0"/>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91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91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915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915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915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91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155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7458" name="Rectangle 2"/>
          <p:cNvSpPr>
            <a:spLocks noGrp="1" noChangeArrowheads="1"/>
          </p:cNvSpPr>
          <p:nvPr>
            <p:ph type="title"/>
          </p:nvPr>
        </p:nvSpPr>
        <p:spPr/>
        <p:txBody>
          <a:bodyPr/>
          <a:lstStyle/>
          <a:p>
            <a:r>
              <a:rPr lang="en-GB"/>
              <a:t>Catechism</a:t>
            </a:r>
          </a:p>
        </p:txBody>
      </p:sp>
      <p:sp>
        <p:nvSpPr>
          <p:cNvPr id="787459" name="Rectangle 3"/>
          <p:cNvSpPr>
            <a:spLocks noGrp="1" noChangeArrowheads="1"/>
          </p:cNvSpPr>
          <p:nvPr>
            <p:ph idx="1"/>
          </p:nvPr>
        </p:nvSpPr>
        <p:spPr/>
        <p:txBody>
          <a:bodyPr/>
          <a:lstStyle/>
          <a:p>
            <a:pPr>
              <a:buFontTx/>
              <a:buNone/>
            </a:pPr>
            <a:r>
              <a:rPr lang="en-GB" i="1" dirty="0">
                <a:solidFill>
                  <a:srgbClr val="FFFF00"/>
                </a:solidFill>
              </a:rPr>
              <a:t>124.Q. What is the third petition?</a:t>
            </a:r>
          </a:p>
          <a:p>
            <a:pPr>
              <a:buFontTx/>
              <a:buNone/>
            </a:pPr>
            <a:r>
              <a:rPr lang="en-GB" i="1" dirty="0">
                <a:solidFill>
                  <a:srgbClr val="FFFF00"/>
                </a:solidFill>
              </a:rPr>
              <a:t>A. Your will be done, on earth as it is in heaven.</a:t>
            </a:r>
          </a:p>
          <a:p>
            <a:pPr>
              <a:buFontTx/>
              <a:buNone/>
            </a:pPr>
            <a:r>
              <a:rPr lang="en-GB" i="1" dirty="0">
                <a:solidFill>
                  <a:srgbClr val="FFFF00"/>
                </a:solidFill>
              </a:rPr>
              <a:t>That is:</a:t>
            </a:r>
          </a:p>
          <a:p>
            <a:pPr>
              <a:buFontTx/>
              <a:buNone/>
            </a:pPr>
            <a:r>
              <a:rPr lang="en-GB" i="1" dirty="0">
                <a:solidFill>
                  <a:srgbClr val="FFFF00"/>
                </a:solidFill>
              </a:rPr>
              <a:t>Grant that we and all men may deny our own will,</a:t>
            </a:r>
          </a:p>
          <a:p>
            <a:pPr>
              <a:buFontTx/>
              <a:buNone/>
            </a:pPr>
            <a:r>
              <a:rPr lang="en-GB" i="1" dirty="0">
                <a:solidFill>
                  <a:srgbClr val="FFFF00"/>
                </a:solidFill>
              </a:rPr>
              <a:t>	and without any murmuring obey Your will,</a:t>
            </a:r>
          </a:p>
          <a:p>
            <a:pPr>
              <a:buFontTx/>
              <a:buNone/>
            </a:pPr>
            <a:r>
              <a:rPr lang="en-GB" i="1" dirty="0">
                <a:solidFill>
                  <a:srgbClr val="FFFF00"/>
                </a:solidFill>
              </a:rPr>
              <a:t>		for it alone is good.</a:t>
            </a:r>
          </a:p>
          <a:p>
            <a:pPr>
              <a:buFontTx/>
              <a:buNone/>
            </a:pPr>
            <a:r>
              <a:rPr lang="en-GB" i="1" dirty="0">
                <a:solidFill>
                  <a:srgbClr val="FFFF00"/>
                </a:solidFill>
              </a:rPr>
              <a:t>Grant also that everyone may carry out the duties</a:t>
            </a:r>
          </a:p>
          <a:p>
            <a:pPr>
              <a:buFontTx/>
              <a:buNone/>
            </a:pPr>
            <a:r>
              <a:rPr lang="en-GB" i="1" dirty="0">
                <a:solidFill>
                  <a:srgbClr val="FFFF00"/>
                </a:solidFill>
              </a:rPr>
              <a:t>		of his office and calling</a:t>
            </a:r>
          </a:p>
          <a:p>
            <a:pPr>
              <a:buFontTx/>
              <a:buNone/>
            </a:pPr>
            <a:r>
              <a:rPr lang="en-GB" i="1" dirty="0">
                <a:solidFill>
                  <a:srgbClr val="FFFF00"/>
                </a:solidFill>
              </a:rPr>
              <a:t>	as willingly and faithfully as the angels in heaven.</a:t>
            </a:r>
          </a:p>
        </p:txBody>
      </p:sp>
      <p:sp>
        <p:nvSpPr>
          <p:cNvPr id="787463" name="Oval 7"/>
          <p:cNvSpPr>
            <a:spLocks noChangeArrowheads="1"/>
          </p:cNvSpPr>
          <p:nvPr/>
        </p:nvSpPr>
        <p:spPr bwMode="auto">
          <a:xfrm>
            <a:off x="323528" y="3140968"/>
            <a:ext cx="6552728" cy="762000"/>
          </a:xfrm>
          <a:prstGeom prst="ellipse">
            <a:avLst/>
          </a:prstGeom>
          <a:solidFill>
            <a:srgbClr val="00FF00">
              <a:alpha val="50000"/>
            </a:srgbClr>
          </a:solidFill>
          <a:ln w="38100">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787463"/>
                                        </p:tgtEl>
                                        <p:attrNameLst>
                                          <p:attrName>style.visibility</p:attrName>
                                        </p:attrNameLst>
                                      </p:cBhvr>
                                      <p:to>
                                        <p:strVal val="visible"/>
                                      </p:to>
                                    </p:set>
                                    <p:anim calcmode="lin" valueType="num">
                                      <p:cBhvr>
                                        <p:cTn id="7" dur="500" fill="hold"/>
                                        <p:tgtEl>
                                          <p:spTgt spid="787463"/>
                                        </p:tgtEl>
                                        <p:attrNameLst>
                                          <p:attrName>ppt_w</p:attrName>
                                        </p:attrNameLst>
                                      </p:cBhvr>
                                      <p:tavLst>
                                        <p:tav tm="0">
                                          <p:val>
                                            <p:strVal val="4*#ppt_w"/>
                                          </p:val>
                                        </p:tav>
                                        <p:tav tm="100000">
                                          <p:val>
                                            <p:strVal val="#ppt_w"/>
                                          </p:val>
                                        </p:tav>
                                      </p:tavLst>
                                    </p:anim>
                                    <p:anim calcmode="lin" valueType="num">
                                      <p:cBhvr>
                                        <p:cTn id="8" dur="500" fill="hold"/>
                                        <p:tgtEl>
                                          <p:spTgt spid="787463"/>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746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82" name="Rectangle 2"/>
          <p:cNvSpPr>
            <a:spLocks noGrp="1" noChangeArrowheads="1"/>
          </p:cNvSpPr>
          <p:nvPr>
            <p:ph type="title"/>
          </p:nvPr>
        </p:nvSpPr>
        <p:spPr/>
        <p:txBody>
          <a:bodyPr/>
          <a:lstStyle/>
          <a:p>
            <a:r>
              <a:rPr lang="en-US"/>
              <a:t>Obeying God</a:t>
            </a:r>
          </a:p>
        </p:txBody>
      </p:sp>
      <p:sp>
        <p:nvSpPr>
          <p:cNvPr id="788483" name="Rectangle 3"/>
          <p:cNvSpPr>
            <a:spLocks noGrp="1" noChangeArrowheads="1"/>
          </p:cNvSpPr>
          <p:nvPr>
            <p:ph idx="1"/>
          </p:nvPr>
        </p:nvSpPr>
        <p:spPr/>
        <p:txBody>
          <a:bodyPr/>
          <a:lstStyle/>
          <a:p>
            <a:pPr>
              <a:buFontTx/>
              <a:buNone/>
            </a:pPr>
            <a:r>
              <a:rPr lang="en-US" dirty="0">
                <a:solidFill>
                  <a:srgbClr val="00FF00"/>
                </a:solidFill>
              </a:rPr>
              <a:t>People often have excuses for not obeying God.</a:t>
            </a:r>
            <a:endParaRPr lang="en-US" dirty="0"/>
          </a:p>
          <a:p>
            <a:pPr lvl="1">
              <a:buFontTx/>
              <a:buNone/>
            </a:pPr>
            <a:r>
              <a:rPr lang="en-US" dirty="0"/>
              <a:t>- everybody does it</a:t>
            </a:r>
          </a:p>
          <a:p>
            <a:pPr lvl="1">
              <a:buFontTx/>
              <a:buNone/>
            </a:pPr>
            <a:r>
              <a:rPr lang="en-US" dirty="0"/>
              <a:t>- I’m not hurting anyone when I do this</a:t>
            </a:r>
          </a:p>
          <a:p>
            <a:pPr lvl="1">
              <a:buFontTx/>
              <a:buNone/>
            </a:pPr>
            <a:r>
              <a:rPr lang="en-US" dirty="0"/>
              <a:t>- I do mean well</a:t>
            </a:r>
          </a:p>
          <a:p>
            <a:pPr lvl="1">
              <a:buFontTx/>
              <a:buNone/>
            </a:pPr>
            <a:r>
              <a:rPr lang="en-US" dirty="0"/>
              <a:t>- In my case it’</a:t>
            </a:r>
            <a:r>
              <a:rPr lang="nl-NL" dirty="0"/>
              <a:t>s different</a:t>
            </a:r>
          </a:p>
          <a:p>
            <a:pPr lvl="1">
              <a:buFontTx/>
              <a:buNone/>
            </a:pPr>
            <a:r>
              <a:rPr lang="nl-NL" dirty="0"/>
              <a:t>- Okay, </a:t>
            </a:r>
            <a:r>
              <a:rPr lang="nl-NL" dirty="0" err="1"/>
              <a:t>it’s</a:t>
            </a:r>
            <a:r>
              <a:rPr lang="nl-NL" dirty="0"/>
              <a:t> wrong. But I’m not an unbeliever</a:t>
            </a:r>
          </a:p>
          <a:p>
            <a:pPr lvl="1">
              <a:buFontTx/>
              <a:buNone/>
            </a:pPr>
            <a:r>
              <a:rPr lang="nl-NL" dirty="0"/>
              <a:t>- We’re all sinful, aren’t we?</a:t>
            </a:r>
          </a:p>
          <a:p>
            <a:pPr>
              <a:buFontTx/>
              <a:buNone/>
            </a:pPr>
            <a:r>
              <a:rPr lang="en-US" dirty="0">
                <a:solidFill>
                  <a:srgbClr val="00FF00"/>
                </a:solidFill>
              </a:rPr>
              <a:t>Or they obey, even though they </a:t>
            </a:r>
            <a:br>
              <a:rPr lang="en-US" dirty="0">
                <a:solidFill>
                  <a:srgbClr val="00FF00"/>
                </a:solidFill>
              </a:rPr>
            </a:br>
            <a:r>
              <a:rPr lang="en-US" dirty="0">
                <a:solidFill>
                  <a:srgbClr val="00FF00"/>
                </a:solidFill>
              </a:rPr>
              <a:t>don’t really want to.</a:t>
            </a:r>
            <a:endParaRPr lang="en-US" dirty="0"/>
          </a:p>
          <a:p>
            <a:pPr>
              <a:buFontTx/>
              <a:buNone/>
            </a:pPr>
            <a:endParaRPr lang="en-US" dirty="0"/>
          </a:p>
          <a:p>
            <a:pPr>
              <a:buFontTx/>
              <a:buNone/>
            </a:pPr>
            <a:r>
              <a:rPr lang="en-US" dirty="0">
                <a:solidFill>
                  <a:srgbClr val="00FF00"/>
                </a:solidFill>
              </a:rPr>
              <a:t>But God wants us to serve Him </a:t>
            </a:r>
            <a:br>
              <a:rPr lang="en-US" dirty="0">
                <a:solidFill>
                  <a:srgbClr val="00FF00"/>
                </a:solidFill>
              </a:rPr>
            </a:br>
            <a:r>
              <a:rPr lang="en-US" dirty="0">
                <a:solidFill>
                  <a:srgbClr val="00FF00"/>
                </a:solidFill>
              </a:rPr>
              <a:t>from the heart.</a:t>
            </a:r>
            <a:endParaRPr lang="en-US" dirty="0"/>
          </a:p>
        </p:txBody>
      </p:sp>
      <p:pic>
        <p:nvPicPr>
          <p:cNvPr id="78848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4003675"/>
            <a:ext cx="2971800" cy="285432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88487" name="Text Box 7"/>
          <p:cNvSpPr txBox="1">
            <a:spLocks noChangeArrowheads="1"/>
          </p:cNvSpPr>
          <p:nvPr/>
        </p:nvSpPr>
        <p:spPr bwMode="auto">
          <a:xfrm>
            <a:off x="6172200" y="3838575"/>
            <a:ext cx="2971800" cy="301942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9600" dirty="0">
                <a:solidFill>
                  <a:srgbClr val="FF0000"/>
                </a:solidFill>
              </a:rPr>
              <a:t>??????????</a:t>
            </a:r>
          </a:p>
        </p:txBody>
      </p:sp>
      <p:sp>
        <p:nvSpPr>
          <p:cNvPr id="788488" name="Text Box 8"/>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1000"/>
                                  </p:stCondLst>
                                  <p:childTnLst>
                                    <p:set>
                                      <p:cBhvr>
                                        <p:cTn id="6" dur="1" fill="hold">
                                          <p:stCondLst>
                                            <p:cond delay="499"/>
                                          </p:stCondLst>
                                        </p:cTn>
                                        <p:tgtEl>
                                          <p:spTgt spid="788484"/>
                                        </p:tgtEl>
                                        <p:attrNameLst>
                                          <p:attrName>style.visibility</p:attrName>
                                        </p:attrNameLst>
                                      </p:cBhvr>
                                      <p:to>
                                        <p:strVal val="visible"/>
                                      </p:to>
                                    </p:set>
                                  </p:childTnLst>
                                </p:cTn>
                              </p:par>
                            </p:childTnLst>
                          </p:cTn>
                        </p:par>
                        <p:par>
                          <p:cTn id="7" fill="hold" nodeType="afterGroup">
                            <p:stCondLst>
                              <p:cond delay="1500"/>
                            </p:stCondLst>
                            <p:childTnLst>
                              <p:par>
                                <p:cTn id="8" presetID="5" presetClass="entr" presetSubtype="10" fill="hold" grpId="0" nodeType="afterEffect">
                                  <p:stCondLst>
                                    <p:cond delay="2000"/>
                                  </p:stCondLst>
                                  <p:childTnLst>
                                    <p:set>
                                      <p:cBhvr>
                                        <p:cTn id="9" dur="1" fill="hold">
                                          <p:stCondLst>
                                            <p:cond delay="0"/>
                                          </p:stCondLst>
                                        </p:cTn>
                                        <p:tgtEl>
                                          <p:spTgt spid="788487"/>
                                        </p:tgtEl>
                                        <p:attrNameLst>
                                          <p:attrName>style.visibility</p:attrName>
                                        </p:attrNameLst>
                                      </p:cBhvr>
                                      <p:to>
                                        <p:strVal val="visible"/>
                                      </p:to>
                                    </p:set>
                                    <p:animEffect transition="in" filter="checkerboard(across)">
                                      <p:cBhvr>
                                        <p:cTn id="10" dur="500"/>
                                        <p:tgtEl>
                                          <p:spTgt spid="788487"/>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483">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88483">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8848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848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8848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8848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8848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8848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884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3" grpId="0" build="p"/>
      <p:bldP spid="788487"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Grp="1" noChangeArrowheads="1"/>
          </p:cNvSpPr>
          <p:nvPr>
            <p:ph type="title"/>
          </p:nvPr>
        </p:nvSpPr>
        <p:spPr/>
        <p:txBody>
          <a:bodyPr/>
          <a:lstStyle/>
          <a:p>
            <a:r>
              <a:rPr lang="en-GB" dirty="0">
                <a:solidFill>
                  <a:schemeClr val="tx1"/>
                </a:solidFill>
              </a:rPr>
              <a:t>Catechism</a:t>
            </a:r>
          </a:p>
        </p:txBody>
      </p:sp>
      <p:sp>
        <p:nvSpPr>
          <p:cNvPr id="789507" name="Rectangle 3"/>
          <p:cNvSpPr>
            <a:spLocks noGrp="1" noChangeArrowheads="1"/>
          </p:cNvSpPr>
          <p:nvPr>
            <p:ph idx="1"/>
          </p:nvPr>
        </p:nvSpPr>
        <p:spPr/>
        <p:txBody>
          <a:bodyPr/>
          <a:lstStyle/>
          <a:p>
            <a:pPr>
              <a:buFontTx/>
              <a:buNone/>
            </a:pPr>
            <a:r>
              <a:rPr lang="en-GB" i="1" dirty="0">
                <a:solidFill>
                  <a:srgbClr val="FFFF00"/>
                </a:solidFill>
              </a:rPr>
              <a:t>124.Q. What is the third petition?</a:t>
            </a:r>
          </a:p>
          <a:p>
            <a:pPr>
              <a:buFontTx/>
              <a:buNone/>
            </a:pPr>
            <a:r>
              <a:rPr lang="en-GB" i="1" dirty="0">
                <a:solidFill>
                  <a:srgbClr val="FFFF00"/>
                </a:solidFill>
              </a:rPr>
              <a:t>A. Your will be done, on earth as it is in heaven.</a:t>
            </a:r>
          </a:p>
          <a:p>
            <a:pPr>
              <a:buFontTx/>
              <a:buNone/>
            </a:pPr>
            <a:r>
              <a:rPr lang="en-GB" i="1" dirty="0">
                <a:solidFill>
                  <a:srgbClr val="FFFF00"/>
                </a:solidFill>
              </a:rPr>
              <a:t>That is:</a:t>
            </a:r>
          </a:p>
          <a:p>
            <a:pPr>
              <a:buFontTx/>
              <a:buNone/>
            </a:pPr>
            <a:r>
              <a:rPr lang="en-GB" i="1" dirty="0">
                <a:solidFill>
                  <a:srgbClr val="FFFF00"/>
                </a:solidFill>
              </a:rPr>
              <a:t>Grant that we and all men may deny our own will,</a:t>
            </a:r>
          </a:p>
          <a:p>
            <a:pPr>
              <a:buFontTx/>
              <a:buNone/>
            </a:pPr>
            <a:r>
              <a:rPr lang="en-GB" i="1" dirty="0">
                <a:solidFill>
                  <a:srgbClr val="FFFF00"/>
                </a:solidFill>
              </a:rPr>
              <a:t>	and without any murmuring obey Your will,</a:t>
            </a:r>
          </a:p>
          <a:p>
            <a:pPr>
              <a:buFontTx/>
              <a:buNone/>
            </a:pPr>
            <a:r>
              <a:rPr lang="en-GB" i="1" dirty="0">
                <a:solidFill>
                  <a:srgbClr val="FFFF00"/>
                </a:solidFill>
              </a:rPr>
              <a:t>		for it alone is good.</a:t>
            </a:r>
          </a:p>
          <a:p>
            <a:pPr>
              <a:buFontTx/>
              <a:buNone/>
            </a:pPr>
            <a:r>
              <a:rPr lang="en-GB" i="1" dirty="0">
                <a:solidFill>
                  <a:srgbClr val="FFFF00"/>
                </a:solidFill>
              </a:rPr>
              <a:t>Grant also that everyone may carry out the duties</a:t>
            </a:r>
          </a:p>
          <a:p>
            <a:pPr>
              <a:buFontTx/>
              <a:buNone/>
            </a:pPr>
            <a:r>
              <a:rPr lang="en-GB" i="1" dirty="0">
                <a:solidFill>
                  <a:srgbClr val="FFFF00"/>
                </a:solidFill>
              </a:rPr>
              <a:t>		of his office and calling</a:t>
            </a:r>
          </a:p>
          <a:p>
            <a:pPr>
              <a:buFontTx/>
              <a:buNone/>
            </a:pPr>
            <a:r>
              <a:rPr lang="en-GB" i="1" dirty="0">
                <a:solidFill>
                  <a:srgbClr val="FFFF00"/>
                </a:solidFill>
              </a:rPr>
              <a:t>	as willingly and faithfully as the angels in heaven.</a:t>
            </a:r>
          </a:p>
        </p:txBody>
      </p:sp>
      <p:sp>
        <p:nvSpPr>
          <p:cNvPr id="789508" name="Oval 4"/>
          <p:cNvSpPr>
            <a:spLocks noChangeArrowheads="1"/>
          </p:cNvSpPr>
          <p:nvPr/>
        </p:nvSpPr>
        <p:spPr bwMode="auto">
          <a:xfrm>
            <a:off x="755576" y="4725144"/>
            <a:ext cx="4114800" cy="762000"/>
          </a:xfrm>
          <a:prstGeom prst="ellipse">
            <a:avLst/>
          </a:prstGeom>
          <a:solidFill>
            <a:srgbClr val="00FF00">
              <a:alpha val="50000"/>
            </a:srgbClr>
          </a:solidFill>
          <a:ln w="38100">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789508"/>
                                        </p:tgtEl>
                                        <p:attrNameLst>
                                          <p:attrName>style.visibility</p:attrName>
                                        </p:attrNameLst>
                                      </p:cBhvr>
                                      <p:to>
                                        <p:strVal val="visible"/>
                                      </p:to>
                                    </p:set>
                                    <p:anim calcmode="lin" valueType="num">
                                      <p:cBhvr>
                                        <p:cTn id="7" dur="500" fill="hold"/>
                                        <p:tgtEl>
                                          <p:spTgt spid="789508"/>
                                        </p:tgtEl>
                                        <p:attrNameLst>
                                          <p:attrName>ppt_w</p:attrName>
                                        </p:attrNameLst>
                                      </p:cBhvr>
                                      <p:tavLst>
                                        <p:tav tm="0">
                                          <p:val>
                                            <p:strVal val="4*#ppt_w"/>
                                          </p:val>
                                        </p:tav>
                                        <p:tav tm="100000">
                                          <p:val>
                                            <p:strVal val="#ppt_w"/>
                                          </p:val>
                                        </p:tav>
                                      </p:tavLst>
                                    </p:anim>
                                    <p:anim calcmode="lin" valueType="num">
                                      <p:cBhvr>
                                        <p:cTn id="8" dur="500" fill="hold"/>
                                        <p:tgtEl>
                                          <p:spTgt spid="789508"/>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950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530" name="Rectangle 2"/>
          <p:cNvSpPr>
            <a:spLocks noGrp="1" noChangeArrowheads="1"/>
          </p:cNvSpPr>
          <p:nvPr>
            <p:ph type="title"/>
          </p:nvPr>
        </p:nvSpPr>
        <p:spPr/>
        <p:txBody>
          <a:bodyPr/>
          <a:lstStyle/>
          <a:p>
            <a:r>
              <a:rPr lang="en-US" dirty="0">
                <a:solidFill>
                  <a:schemeClr val="tx1"/>
                </a:solidFill>
              </a:rPr>
              <a:t>Office and Calling</a:t>
            </a:r>
          </a:p>
        </p:txBody>
      </p:sp>
      <p:sp>
        <p:nvSpPr>
          <p:cNvPr id="790531" name="Rectangle 3"/>
          <p:cNvSpPr>
            <a:spLocks noGrp="1" noChangeArrowheads="1"/>
          </p:cNvSpPr>
          <p:nvPr>
            <p:ph idx="1"/>
          </p:nvPr>
        </p:nvSpPr>
        <p:spPr/>
        <p:txBody>
          <a:bodyPr/>
          <a:lstStyle/>
          <a:p>
            <a:pPr>
              <a:buFontTx/>
              <a:buNone/>
            </a:pPr>
            <a:r>
              <a:rPr lang="en-US" dirty="0"/>
              <a:t>“Office and calling” </a:t>
            </a:r>
            <a:r>
              <a:rPr lang="en-US" dirty="0">
                <a:solidFill>
                  <a:srgbClr val="00FF00"/>
                </a:solidFill>
              </a:rPr>
              <a:t>refers to the duties you have been given by God.</a:t>
            </a:r>
          </a:p>
          <a:p>
            <a:pPr>
              <a:buFontTx/>
              <a:buNone/>
            </a:pPr>
            <a:r>
              <a:rPr lang="en-US" dirty="0"/>
              <a:t>It relates especially to</a:t>
            </a:r>
          </a:p>
          <a:p>
            <a:pPr lvl="1">
              <a:buFontTx/>
              <a:buNone/>
            </a:pPr>
            <a:r>
              <a:rPr lang="en-US" dirty="0">
                <a:solidFill>
                  <a:srgbClr val="00FF00"/>
                </a:solidFill>
              </a:rPr>
              <a:t>- </a:t>
            </a:r>
            <a:r>
              <a:rPr lang="en-US" dirty="0"/>
              <a:t>your </a:t>
            </a:r>
            <a:r>
              <a:rPr lang="en-US" dirty="0">
                <a:solidFill>
                  <a:srgbClr val="00FF00"/>
                </a:solidFill>
              </a:rPr>
              <a:t>relational </a:t>
            </a:r>
            <a:r>
              <a:rPr lang="en-US" dirty="0"/>
              <a:t>situation</a:t>
            </a:r>
            <a:r>
              <a:rPr lang="en-US" dirty="0">
                <a:solidFill>
                  <a:srgbClr val="00FF00"/>
                </a:solidFill>
              </a:rPr>
              <a:t> (child, parent, friend,...)</a:t>
            </a:r>
          </a:p>
          <a:p>
            <a:pPr lvl="1">
              <a:buFontTx/>
              <a:buNone/>
            </a:pPr>
            <a:r>
              <a:rPr lang="en-US" dirty="0">
                <a:solidFill>
                  <a:srgbClr val="00FF00"/>
                </a:solidFill>
              </a:rPr>
              <a:t>-</a:t>
            </a:r>
            <a:r>
              <a:rPr lang="en-US" dirty="0"/>
              <a:t> your </a:t>
            </a:r>
            <a:r>
              <a:rPr lang="en-US" dirty="0">
                <a:solidFill>
                  <a:srgbClr val="00FF00"/>
                </a:solidFill>
              </a:rPr>
              <a:t>social </a:t>
            </a:r>
            <a:r>
              <a:rPr lang="en-US" dirty="0"/>
              <a:t>situation</a:t>
            </a:r>
            <a:r>
              <a:rPr lang="en-US" dirty="0">
                <a:solidFill>
                  <a:srgbClr val="00FF00"/>
                </a:solidFill>
              </a:rPr>
              <a:t> (student, working,...)</a:t>
            </a:r>
          </a:p>
          <a:p>
            <a:pPr lvl="1">
              <a:buFontTx/>
              <a:buNone/>
            </a:pPr>
            <a:r>
              <a:rPr lang="en-US" dirty="0">
                <a:solidFill>
                  <a:srgbClr val="00FF00"/>
                </a:solidFill>
              </a:rPr>
              <a:t>-</a:t>
            </a:r>
            <a:r>
              <a:rPr lang="en-US" dirty="0"/>
              <a:t> your </a:t>
            </a:r>
            <a:r>
              <a:rPr lang="en-US" dirty="0">
                <a:solidFill>
                  <a:srgbClr val="00FF00"/>
                </a:solidFill>
              </a:rPr>
              <a:t>faith </a:t>
            </a:r>
            <a:r>
              <a:rPr lang="en-US" dirty="0"/>
              <a:t>situation</a:t>
            </a:r>
            <a:r>
              <a:rPr lang="en-US" dirty="0">
                <a:solidFill>
                  <a:srgbClr val="00FF00"/>
                </a:solidFill>
              </a:rPr>
              <a:t> (church-member, elder,...)</a:t>
            </a:r>
          </a:p>
          <a:p>
            <a:pPr>
              <a:buFontTx/>
              <a:buNone/>
            </a:pPr>
            <a:r>
              <a:rPr lang="en-US" dirty="0"/>
              <a:t>God want us</a:t>
            </a:r>
          </a:p>
          <a:p>
            <a:pPr lvl="1">
              <a:buFontTx/>
              <a:buNone/>
            </a:pPr>
            <a:r>
              <a:rPr lang="en-US" dirty="0">
                <a:solidFill>
                  <a:srgbClr val="00FF00"/>
                </a:solidFill>
              </a:rPr>
              <a:t>- to care about what He gives us to do</a:t>
            </a:r>
          </a:p>
          <a:p>
            <a:pPr lvl="1">
              <a:buFontTx/>
              <a:buNone/>
            </a:pPr>
            <a:r>
              <a:rPr lang="en-US" dirty="0">
                <a:solidFill>
                  <a:srgbClr val="00FF00"/>
                </a:solidFill>
              </a:rPr>
              <a:t>- to be faithful in doing what He gives us to do</a:t>
            </a:r>
          </a:p>
          <a:p>
            <a:pPr>
              <a:buFontTx/>
              <a:buNone/>
            </a:pPr>
            <a:r>
              <a:rPr lang="en-US" dirty="0"/>
              <a:t>Of ourselves</a:t>
            </a:r>
            <a:r>
              <a:rPr lang="en-US" dirty="0">
                <a:solidFill>
                  <a:srgbClr val="00FF00"/>
                </a:solidFill>
              </a:rPr>
              <a:t> we’re not inclined to do so. And hence we </a:t>
            </a:r>
            <a:r>
              <a:rPr lang="en-US" u="sng" dirty="0">
                <a:solidFill>
                  <a:srgbClr val="00FF00"/>
                </a:solidFill>
              </a:rPr>
              <a:t>pray</a:t>
            </a:r>
            <a:r>
              <a:rPr lang="en-US" dirty="0">
                <a:solidFill>
                  <a:srgbClr val="00FF00"/>
                </a:solidFill>
              </a:rPr>
              <a:t>: </a:t>
            </a:r>
            <a:r>
              <a:rPr lang="en-US" i="1" dirty="0">
                <a:solidFill>
                  <a:srgbClr val="00FF00"/>
                </a:solidFill>
              </a:rPr>
              <a:t>Your will be done.</a:t>
            </a:r>
            <a:endParaRPr lang="en-US" dirty="0">
              <a:solidFill>
                <a:srgbClr val="00FF00"/>
              </a:solidFill>
            </a:endParaRPr>
          </a:p>
          <a:p>
            <a:pPr>
              <a:buFontTx/>
              <a:buNone/>
            </a:pPr>
            <a:endParaRPr lang="en-US" dirty="0"/>
          </a:p>
        </p:txBody>
      </p:sp>
      <p:sp>
        <p:nvSpPr>
          <p:cNvPr id="790532" name="Text Box 4"/>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90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05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905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9053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9053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053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9053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90531">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90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531"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6434" name="Rectangle 2"/>
          <p:cNvSpPr>
            <a:spLocks noGrp="1" noChangeArrowheads="1"/>
          </p:cNvSpPr>
          <p:nvPr>
            <p:ph type="title"/>
          </p:nvPr>
        </p:nvSpPr>
        <p:spPr/>
        <p:txBody>
          <a:bodyPr/>
          <a:lstStyle/>
          <a:p>
            <a:r>
              <a:rPr lang="en-US"/>
              <a:t>In the Lord’s Prayer</a:t>
            </a:r>
          </a:p>
        </p:txBody>
      </p:sp>
      <p:sp>
        <p:nvSpPr>
          <p:cNvPr id="786436" name="Oval 4"/>
          <p:cNvSpPr>
            <a:spLocks noChangeArrowheads="1"/>
          </p:cNvSpPr>
          <p:nvPr/>
        </p:nvSpPr>
        <p:spPr bwMode="auto">
          <a:xfrm>
            <a:off x="152400" y="1066800"/>
            <a:ext cx="5715000" cy="113665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atin typeface="Comic Sans MS" pitchFamily="66" charset="0"/>
              </a:rPr>
              <a:t>We exist that God might be praised and glorified</a:t>
            </a:r>
          </a:p>
        </p:txBody>
      </p:sp>
      <p:sp>
        <p:nvSpPr>
          <p:cNvPr id="786443" name="Oval 11"/>
          <p:cNvSpPr>
            <a:spLocks noChangeArrowheads="1"/>
          </p:cNvSpPr>
          <p:nvPr/>
        </p:nvSpPr>
        <p:spPr bwMode="auto">
          <a:xfrm>
            <a:off x="3889375" y="1905000"/>
            <a:ext cx="5254625" cy="619125"/>
          </a:xfrm>
          <a:prstGeom prst="ellipse">
            <a:avLst/>
          </a:prstGeom>
          <a:solidFill>
            <a:srgbClr val="00FF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atin typeface="Comic Sans MS" pitchFamily="66" charset="0"/>
              </a:rPr>
              <a:t>Your Name be hallowed.</a:t>
            </a:r>
            <a:endParaRPr lang="en-US">
              <a:solidFill>
                <a:schemeClr val="tx1"/>
              </a:solidFill>
            </a:endParaRPr>
          </a:p>
        </p:txBody>
      </p:sp>
      <p:grpSp>
        <p:nvGrpSpPr>
          <p:cNvPr id="786447" name="Group 15"/>
          <p:cNvGrpSpPr>
            <a:grpSpLocks/>
          </p:cNvGrpSpPr>
          <p:nvPr/>
        </p:nvGrpSpPr>
        <p:grpSpPr bwMode="auto">
          <a:xfrm>
            <a:off x="228600" y="2286000"/>
            <a:ext cx="5715000" cy="1746250"/>
            <a:chOff x="144" y="1440"/>
            <a:chExt cx="3600" cy="1100"/>
          </a:xfrm>
        </p:grpSpPr>
        <p:sp>
          <p:nvSpPr>
            <p:cNvPr id="786437" name="Oval 5"/>
            <p:cNvSpPr>
              <a:spLocks noChangeArrowheads="1"/>
            </p:cNvSpPr>
            <p:nvPr/>
          </p:nvSpPr>
          <p:spPr bwMode="auto">
            <a:xfrm>
              <a:off x="144" y="1824"/>
              <a:ext cx="3600" cy="716"/>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atin typeface="Comic Sans MS" pitchFamily="66" charset="0"/>
                </a:rPr>
                <a:t>This implies recognizing God for who He is</a:t>
              </a:r>
              <a:endParaRPr lang="en-US">
                <a:solidFill>
                  <a:schemeClr val="tx1"/>
                </a:solidFill>
              </a:endParaRPr>
            </a:p>
          </p:txBody>
        </p:sp>
        <p:sp>
          <p:nvSpPr>
            <p:cNvPr id="786445" name="Line 13"/>
            <p:cNvSpPr>
              <a:spLocks noChangeShapeType="1"/>
            </p:cNvSpPr>
            <p:nvPr/>
          </p:nvSpPr>
          <p:spPr bwMode="auto">
            <a:xfrm flipH="1">
              <a:off x="2496" y="1440"/>
              <a:ext cx="384" cy="480"/>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786444" name="Oval 12"/>
          <p:cNvSpPr>
            <a:spLocks noChangeArrowheads="1"/>
          </p:cNvSpPr>
          <p:nvPr/>
        </p:nvSpPr>
        <p:spPr bwMode="auto">
          <a:xfrm>
            <a:off x="4117975" y="3733800"/>
            <a:ext cx="5026025" cy="619125"/>
          </a:xfrm>
          <a:prstGeom prst="ellipse">
            <a:avLst/>
          </a:prstGeom>
          <a:solidFill>
            <a:srgbClr val="00FF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atin typeface="Comic Sans MS" pitchFamily="66" charset="0"/>
              </a:rPr>
              <a:t>Your kingdom come</a:t>
            </a:r>
            <a:endParaRPr lang="en-US">
              <a:solidFill>
                <a:schemeClr val="tx1"/>
              </a:solidFill>
            </a:endParaRPr>
          </a:p>
        </p:txBody>
      </p:sp>
      <p:grpSp>
        <p:nvGrpSpPr>
          <p:cNvPr id="786448" name="Group 16"/>
          <p:cNvGrpSpPr>
            <a:grpSpLocks/>
          </p:cNvGrpSpPr>
          <p:nvPr/>
        </p:nvGrpSpPr>
        <p:grpSpPr bwMode="auto">
          <a:xfrm>
            <a:off x="152400" y="4114800"/>
            <a:ext cx="6019800" cy="2184400"/>
            <a:chOff x="96" y="2592"/>
            <a:chExt cx="3792" cy="1376"/>
          </a:xfrm>
        </p:grpSpPr>
        <p:sp>
          <p:nvSpPr>
            <p:cNvPr id="786438" name="Oval 6"/>
            <p:cNvSpPr>
              <a:spLocks noChangeArrowheads="1"/>
            </p:cNvSpPr>
            <p:nvPr/>
          </p:nvSpPr>
          <p:spPr bwMode="auto">
            <a:xfrm>
              <a:off x="96" y="2928"/>
              <a:ext cx="3792" cy="104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atin typeface="Comic Sans MS" pitchFamily="66" charset="0"/>
                </a:rPr>
                <a:t>This implies all people doing what God the King wants them to do</a:t>
              </a:r>
            </a:p>
          </p:txBody>
        </p:sp>
        <p:sp>
          <p:nvSpPr>
            <p:cNvPr id="786446" name="Line 14"/>
            <p:cNvSpPr>
              <a:spLocks noChangeShapeType="1"/>
            </p:cNvSpPr>
            <p:nvPr/>
          </p:nvSpPr>
          <p:spPr bwMode="auto">
            <a:xfrm flipH="1">
              <a:off x="2352" y="2592"/>
              <a:ext cx="384" cy="480"/>
            </a:xfrm>
            <a:prstGeom prst="line">
              <a:avLst/>
            </a:prstGeom>
            <a:noFill/>
            <a:ln w="57150">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786440" name="Oval 8"/>
          <p:cNvSpPr>
            <a:spLocks noChangeArrowheads="1"/>
          </p:cNvSpPr>
          <p:nvPr/>
        </p:nvSpPr>
        <p:spPr bwMode="auto">
          <a:xfrm>
            <a:off x="4788024" y="5653932"/>
            <a:ext cx="4355976" cy="649188"/>
          </a:xfrm>
          <a:prstGeom prst="ellipse">
            <a:avLst/>
          </a:prstGeom>
          <a:solidFill>
            <a:srgbClr val="00FF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latin typeface="Comic Sans MS" pitchFamily="66" charset="0"/>
              </a:rPr>
              <a:t>Your will be done.</a:t>
            </a: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8643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8644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7864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8644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499"/>
                                          </p:stCondLst>
                                        </p:cTn>
                                        <p:tgtEl>
                                          <p:spTgt spid="78644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864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6436" grpId="0" animBg="1" autoUpdateAnimBg="0"/>
      <p:bldP spid="786443" grpId="0" animBg="1" autoUpdateAnimBg="0"/>
      <p:bldP spid="786444" grpId="0" animBg="1" autoUpdateAnimBg="0"/>
      <p:bldP spid="786440"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Angels</a:t>
            </a:r>
          </a:p>
        </p:txBody>
      </p:sp>
      <p:sp>
        <p:nvSpPr>
          <p:cNvPr id="3" name="Content Placeholder 2"/>
          <p:cNvSpPr>
            <a:spLocks noGrp="1"/>
          </p:cNvSpPr>
          <p:nvPr>
            <p:ph idx="1"/>
          </p:nvPr>
        </p:nvSpPr>
        <p:spPr/>
        <p:txBody>
          <a:bodyPr/>
          <a:lstStyle/>
          <a:p>
            <a:pPr marL="0" indent="0">
              <a:buNone/>
            </a:pPr>
            <a:r>
              <a:rPr lang="en-CA" dirty="0"/>
              <a:t>Angels are beings </a:t>
            </a:r>
            <a:r>
              <a:rPr lang="en-CA" dirty="0">
                <a:solidFill>
                  <a:srgbClr val="00FF00"/>
                </a:solidFill>
              </a:rPr>
              <a:t>that have no body.</a:t>
            </a:r>
          </a:p>
          <a:p>
            <a:pPr marL="0" indent="0">
              <a:buNone/>
            </a:pPr>
            <a:r>
              <a:rPr lang="en-CA" dirty="0">
                <a:solidFill>
                  <a:srgbClr val="00FF00"/>
                </a:solidFill>
              </a:rPr>
              <a:t>Like humans and animals, they were created.</a:t>
            </a:r>
          </a:p>
          <a:p>
            <a:pPr marL="0" indent="0">
              <a:buNone/>
            </a:pPr>
            <a:r>
              <a:rPr lang="en-CA" dirty="0"/>
              <a:t>There are basically two types of angels:</a:t>
            </a:r>
          </a:p>
          <a:p>
            <a:pPr marL="400050" lvl="1" indent="0">
              <a:buNone/>
            </a:pPr>
            <a:r>
              <a:rPr lang="en-CA" dirty="0">
                <a:solidFill>
                  <a:srgbClr val="00FF00"/>
                </a:solidFill>
              </a:rPr>
              <a:t>- good ones</a:t>
            </a:r>
          </a:p>
          <a:p>
            <a:pPr marL="400050" lvl="1" indent="0">
              <a:buNone/>
            </a:pPr>
            <a:r>
              <a:rPr lang="en-CA" dirty="0">
                <a:solidFill>
                  <a:srgbClr val="00FF00"/>
                </a:solidFill>
              </a:rPr>
              <a:t>	- usually these are what we mean by “angels”</a:t>
            </a:r>
          </a:p>
          <a:p>
            <a:pPr marL="400050" lvl="1" indent="0">
              <a:buNone/>
            </a:pPr>
            <a:r>
              <a:rPr lang="en-CA" dirty="0">
                <a:solidFill>
                  <a:srgbClr val="00FF00"/>
                </a:solidFill>
              </a:rPr>
              <a:t>	- they are servants of God and help us (Hebrews 1:14)</a:t>
            </a:r>
          </a:p>
          <a:p>
            <a:pPr marL="400050" lvl="1" indent="0">
              <a:buNone/>
            </a:pPr>
            <a:r>
              <a:rPr lang="en-CA" dirty="0">
                <a:solidFill>
                  <a:srgbClr val="00FF00"/>
                </a:solidFill>
              </a:rPr>
              <a:t>- bad ones</a:t>
            </a:r>
          </a:p>
          <a:p>
            <a:pPr marL="400050" lvl="1" indent="0">
              <a:buNone/>
            </a:pPr>
            <a:r>
              <a:rPr lang="en-CA" dirty="0">
                <a:solidFill>
                  <a:srgbClr val="00FF00"/>
                </a:solidFill>
              </a:rPr>
              <a:t>	- usually we refer to them as “devils” or “demons”</a:t>
            </a:r>
          </a:p>
          <a:p>
            <a:pPr marL="400050" lvl="1" indent="0">
              <a:buNone/>
            </a:pPr>
            <a:r>
              <a:rPr lang="en-CA" dirty="0">
                <a:solidFill>
                  <a:srgbClr val="00FF00"/>
                </a:solidFill>
              </a:rPr>
              <a:t>	- they are opposed to God and His people</a:t>
            </a:r>
          </a:p>
          <a:p>
            <a:pPr marL="400050" lvl="1" indent="0">
              <a:buNone/>
            </a:pPr>
            <a:endParaRPr lang="en-CA" dirty="0">
              <a:solidFill>
                <a:srgbClr val="00FF00"/>
              </a:solidFill>
            </a:endParaRPr>
          </a:p>
          <a:p>
            <a:pPr marL="0" indent="0" algn="ctr">
              <a:buNone/>
            </a:pPr>
            <a:r>
              <a:rPr lang="en-CA" sz="1800" i="1" dirty="0"/>
              <a:t>(Time permitting:)</a:t>
            </a:r>
            <a:endParaRPr lang="en-CA" i="1" dirty="0"/>
          </a:p>
          <a:p>
            <a:pPr marL="0" indent="0" algn="ctr">
              <a:buNone/>
            </a:pPr>
            <a:r>
              <a:rPr lang="en-CA" dirty="0"/>
              <a:t>Read and discuss Belgic Confession article 12.</a:t>
            </a:r>
            <a:endParaRPr lang="en-CA" dirty="0">
              <a:solidFill>
                <a:srgbClr val="00FF00"/>
              </a:solidFill>
            </a:endParaRPr>
          </a:p>
          <a:p>
            <a:pPr marL="0" indent="0">
              <a:buNone/>
            </a:pPr>
            <a:endParaRPr lang="en-CA" dirty="0">
              <a:solidFill>
                <a:srgbClr val="00FF00"/>
              </a:solidFill>
            </a:endParaRPr>
          </a:p>
        </p:txBody>
      </p:sp>
      <p:sp>
        <p:nvSpPr>
          <p:cNvPr id="4" name="Text Box 4"/>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dirty="0">
              <a:solidFill>
                <a:schemeClr val="tx1"/>
              </a:solidFill>
            </a:endParaRPr>
          </a:p>
        </p:txBody>
      </p:sp>
    </p:spTree>
    <p:extLst>
      <p:ext uri="{BB962C8B-B14F-4D97-AF65-F5344CB8AC3E}">
        <p14:creationId xmlns:p14="http://schemas.microsoft.com/office/powerpoint/2010/main" val="3428991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30" name="Rectangle 2"/>
          <p:cNvSpPr>
            <a:spLocks noGrp="1" noChangeArrowheads="1"/>
          </p:cNvSpPr>
          <p:nvPr>
            <p:ph type="title"/>
          </p:nvPr>
        </p:nvSpPr>
        <p:spPr/>
        <p:txBody>
          <a:bodyPr/>
          <a:lstStyle/>
          <a:p>
            <a:r>
              <a:rPr lang="en-GB"/>
              <a:t>The third petition</a:t>
            </a:r>
          </a:p>
        </p:txBody>
      </p:sp>
      <p:sp>
        <p:nvSpPr>
          <p:cNvPr id="764931" name="Rectangle 3"/>
          <p:cNvSpPr>
            <a:spLocks noGrp="1" noChangeArrowheads="1"/>
          </p:cNvSpPr>
          <p:nvPr>
            <p:ph idx="1"/>
          </p:nvPr>
        </p:nvSpPr>
        <p:spPr>
          <a:xfrm>
            <a:off x="0" y="1219200"/>
            <a:ext cx="3200400" cy="5638800"/>
          </a:xfrm>
        </p:spPr>
        <p:txBody>
          <a:bodyPr/>
          <a:lstStyle/>
          <a:p>
            <a:pPr>
              <a:buFontTx/>
              <a:buNone/>
            </a:pPr>
            <a:r>
              <a:rPr lang="nl-NL" dirty="0">
                <a:solidFill>
                  <a:srgbClr val="00FF00"/>
                </a:solidFill>
              </a:rPr>
              <a:t>- </a:t>
            </a:r>
            <a:r>
              <a:rPr lang="en-GB" dirty="0"/>
              <a:t>Is not about </a:t>
            </a:r>
            <a:r>
              <a:rPr lang="en-GB" dirty="0">
                <a:solidFill>
                  <a:srgbClr val="00FF00"/>
                </a:solidFill>
              </a:rPr>
              <a:t>God’s plan </a:t>
            </a:r>
            <a:r>
              <a:rPr lang="en-GB" dirty="0"/>
              <a:t>but about </a:t>
            </a:r>
            <a:r>
              <a:rPr lang="en-GB" dirty="0">
                <a:solidFill>
                  <a:srgbClr val="00FF00"/>
                </a:solidFill>
              </a:rPr>
              <a:t>what God wants us to do.</a:t>
            </a:r>
          </a:p>
          <a:p>
            <a:pPr>
              <a:buFontTx/>
              <a:buNone/>
            </a:pPr>
            <a:r>
              <a:rPr lang="en-GB" dirty="0">
                <a:solidFill>
                  <a:srgbClr val="00FF00"/>
                </a:solidFill>
              </a:rPr>
              <a:t>- Is directly related to us furthering the cause of God’s kingdom and so glorifying His Name.</a:t>
            </a:r>
          </a:p>
        </p:txBody>
      </p:sp>
      <p:graphicFrame>
        <p:nvGraphicFramePr>
          <p:cNvPr id="764932" name="Object 4"/>
          <p:cNvGraphicFramePr>
            <a:graphicFrameLocks noChangeAspect="1"/>
          </p:cNvGraphicFramePr>
          <p:nvPr/>
        </p:nvGraphicFramePr>
        <p:xfrm>
          <a:off x="3276600" y="1524000"/>
          <a:ext cx="5867400" cy="4424363"/>
        </p:xfrm>
        <a:graphic>
          <a:graphicData uri="http://schemas.openxmlformats.org/presentationml/2006/ole">
            <mc:AlternateContent xmlns:mc="http://schemas.openxmlformats.org/markup-compatibility/2006">
              <mc:Choice xmlns:v="urn:schemas-microsoft-com:vml" Requires="v">
                <p:oleObj name="Slide" r:id="rId3" imgW="4177440" imgH="3939840" progId="PowerPoint.Slide.8">
                  <p:embed/>
                </p:oleObj>
              </mc:Choice>
              <mc:Fallback>
                <p:oleObj name="Slide" r:id="rId3" imgW="4177440" imgH="3939840" progId="PowerPoint.Slid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524000"/>
                        <a:ext cx="5867400" cy="442436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64933" name="Text Box 5"/>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a:solidFill>
                <a:schemeClr val="tx1"/>
              </a:solidFill>
            </a:endParaRPr>
          </a:p>
        </p:txBody>
      </p:sp>
      <p:sp>
        <p:nvSpPr>
          <p:cNvPr id="764934" name="Oval 6"/>
          <p:cNvSpPr>
            <a:spLocks noChangeArrowheads="1"/>
          </p:cNvSpPr>
          <p:nvPr/>
        </p:nvSpPr>
        <p:spPr bwMode="auto">
          <a:xfrm>
            <a:off x="4953000" y="3657600"/>
            <a:ext cx="3810000" cy="381000"/>
          </a:xfrm>
          <a:prstGeom prst="ellipse">
            <a:avLst/>
          </a:prstGeom>
          <a:solidFill>
            <a:srgbClr val="99CCFF">
              <a:alpha val="50000"/>
            </a:srgbClr>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Hymn 63:4</a:t>
            </a:r>
          </a:p>
        </p:txBody>
      </p:sp>
      <p:sp>
        <p:nvSpPr>
          <p:cNvPr id="3" name="Content Placeholder 2"/>
          <p:cNvSpPr>
            <a:spLocks noGrp="1"/>
          </p:cNvSpPr>
          <p:nvPr>
            <p:ph idx="1"/>
          </p:nvPr>
        </p:nvSpPr>
        <p:spPr>
          <a:xfrm>
            <a:off x="1691680" y="1219200"/>
            <a:ext cx="7452320" cy="5638800"/>
          </a:xfrm>
        </p:spPr>
        <p:txBody>
          <a:bodyPr/>
          <a:lstStyle/>
          <a:p>
            <a:pPr marL="0" indent="0">
              <a:buNone/>
            </a:pPr>
            <a:r>
              <a:rPr lang="en-CA" dirty="0">
                <a:solidFill>
                  <a:schemeClr val="tx1"/>
                </a:solidFill>
                <a:latin typeface="+mn-lt"/>
                <a:ea typeface="+mn-ea"/>
                <a:cs typeface="+mn-cs"/>
              </a:rPr>
              <a:t>4. O Father, may your will be done</a:t>
            </a:r>
          </a:p>
          <a:p>
            <a:pPr marL="0" indent="0">
              <a:buNone/>
            </a:pPr>
            <a:r>
              <a:rPr lang="en-CA" dirty="0">
                <a:solidFill>
                  <a:schemeClr val="tx1"/>
                </a:solidFill>
                <a:latin typeface="+mn-lt"/>
                <a:ea typeface="+mn-ea"/>
                <a:cs typeface="+mn-cs"/>
              </a:rPr>
              <a:t>on earth below by everyone.</a:t>
            </a:r>
          </a:p>
          <a:p>
            <a:pPr marL="0" indent="0">
              <a:buNone/>
            </a:pPr>
            <a:r>
              <a:rPr lang="en-CA" dirty="0">
                <a:solidFill>
                  <a:schemeClr val="tx1"/>
                </a:solidFill>
                <a:latin typeface="+mn-lt"/>
                <a:ea typeface="+mn-ea"/>
                <a:cs typeface="+mn-cs"/>
              </a:rPr>
              <a:t>May we deny our wilful way,</a:t>
            </a:r>
          </a:p>
          <a:p>
            <a:pPr marL="0" indent="0">
              <a:buNone/>
            </a:pPr>
            <a:r>
              <a:rPr lang="en-CA" dirty="0">
                <a:solidFill>
                  <a:schemeClr val="tx1"/>
                </a:solidFill>
                <a:latin typeface="+mn-lt"/>
                <a:ea typeface="+mn-ea"/>
                <a:cs typeface="+mn-cs"/>
              </a:rPr>
              <a:t>and, without </a:t>
            </a:r>
            <a:r>
              <a:rPr lang="en-CA" dirty="0" err="1">
                <a:solidFill>
                  <a:schemeClr val="tx1"/>
                </a:solidFill>
                <a:latin typeface="+mn-lt"/>
                <a:ea typeface="+mn-ea"/>
                <a:cs typeface="+mn-cs"/>
              </a:rPr>
              <a:t>mur</a:t>
            </a:r>
            <a:r>
              <a:rPr lang="en-CA" dirty="0" err="1">
                <a:latin typeface="+mn-lt"/>
                <a:cs typeface="+mn-cs"/>
              </a:rPr>
              <a:t>m’ri</a:t>
            </a:r>
            <a:r>
              <a:rPr lang="en-CA" dirty="0" err="1">
                <a:solidFill>
                  <a:schemeClr val="tx1"/>
                </a:solidFill>
                <a:latin typeface="+mn-lt"/>
                <a:ea typeface="+mn-ea"/>
                <a:cs typeface="+mn-cs"/>
              </a:rPr>
              <a:t>ng</a:t>
            </a:r>
            <a:r>
              <a:rPr lang="en-CA" dirty="0">
                <a:solidFill>
                  <a:schemeClr val="tx1"/>
                </a:solidFill>
                <a:latin typeface="+mn-lt"/>
                <a:ea typeface="+mn-ea"/>
                <a:cs typeface="+mn-cs"/>
              </a:rPr>
              <a:t>, you obey.</a:t>
            </a:r>
          </a:p>
          <a:p>
            <a:pPr marL="0" indent="0">
              <a:buNone/>
            </a:pPr>
            <a:r>
              <a:rPr lang="en-CA" dirty="0">
                <a:solidFill>
                  <a:schemeClr val="tx1"/>
                </a:solidFill>
                <a:latin typeface="+mn-lt"/>
                <a:ea typeface="+mn-ea"/>
                <a:cs typeface="+mn-cs"/>
              </a:rPr>
              <a:t>In all our duties, Lord, may we,</a:t>
            </a:r>
          </a:p>
          <a:p>
            <a:pPr marL="0" indent="0">
              <a:buNone/>
            </a:pPr>
            <a:r>
              <a:rPr lang="en-CA" dirty="0">
                <a:solidFill>
                  <a:schemeClr val="tx1"/>
                </a:solidFill>
                <a:latin typeface="+mn-lt"/>
                <a:ea typeface="+mn-ea"/>
                <a:cs typeface="+mn-cs"/>
              </a:rPr>
              <a:t>like heaven’s angels, faithful be.</a:t>
            </a:r>
          </a:p>
        </p:txBody>
      </p:sp>
    </p:spTree>
    <p:extLst>
      <p:ext uri="{BB962C8B-B14F-4D97-AF65-F5344CB8AC3E}">
        <p14:creationId xmlns:p14="http://schemas.microsoft.com/office/powerpoint/2010/main" val="999895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p:txBody>
          <a:bodyPr/>
          <a:lstStyle/>
          <a:p>
            <a:r>
              <a:rPr lang="en-GB"/>
              <a:t>The Lord’s Prayer</a:t>
            </a:r>
          </a:p>
        </p:txBody>
      </p:sp>
      <p:sp>
        <p:nvSpPr>
          <p:cNvPr id="735235" name="Rectangle 3"/>
          <p:cNvSpPr>
            <a:spLocks noGrp="1" noChangeArrowheads="1"/>
          </p:cNvSpPr>
          <p:nvPr>
            <p:ph idx="1"/>
          </p:nvPr>
        </p:nvSpPr>
        <p:spPr/>
        <p:txBody>
          <a:bodyPr/>
          <a:lstStyle/>
          <a:p>
            <a:pPr>
              <a:buFontTx/>
              <a:buNone/>
            </a:pPr>
            <a:r>
              <a:rPr lang="en-GB" sz="2000" dirty="0"/>
              <a:t>Our Father who is in heaven</a:t>
            </a:r>
          </a:p>
          <a:p>
            <a:pPr algn="ctr">
              <a:buFontTx/>
              <a:buNone/>
            </a:pPr>
            <a:endParaRPr lang="en-GB" sz="2000" dirty="0"/>
          </a:p>
          <a:p>
            <a:pPr>
              <a:buFontTx/>
              <a:buNone/>
            </a:pPr>
            <a:r>
              <a:rPr lang="en-GB" sz="2000" dirty="0"/>
              <a:t>						Hallowed be</a:t>
            </a:r>
          </a:p>
          <a:p>
            <a:pPr>
              <a:buFontTx/>
              <a:buNone/>
            </a:pPr>
            <a:r>
              <a:rPr lang="en-GB" sz="2000" dirty="0"/>
              <a:t>						 Your Name</a:t>
            </a:r>
          </a:p>
          <a:p>
            <a:pPr>
              <a:lnSpc>
                <a:spcPct val="160000"/>
              </a:lnSpc>
              <a:buFontTx/>
              <a:buNone/>
            </a:pPr>
            <a:r>
              <a:rPr lang="en-GB" sz="2000" dirty="0"/>
              <a:t>					      Your Kingdom Come</a:t>
            </a:r>
          </a:p>
          <a:p>
            <a:pPr>
              <a:lnSpc>
                <a:spcPct val="160000"/>
              </a:lnSpc>
              <a:buFontTx/>
              <a:buNone/>
            </a:pPr>
            <a:r>
              <a:rPr lang="en-GB" sz="2000" dirty="0"/>
              <a:t>				Your will be done, on earth as it is in heaven</a:t>
            </a:r>
          </a:p>
          <a:p>
            <a:pPr>
              <a:buFontTx/>
              <a:buNone/>
            </a:pPr>
            <a:endParaRPr lang="en-GB" sz="2000" dirty="0"/>
          </a:p>
          <a:p>
            <a:pPr>
              <a:buFontTx/>
              <a:buNone/>
            </a:pPr>
            <a:r>
              <a:rPr lang="en-GB" sz="2000" dirty="0"/>
              <a:t>			Give us		And forgive us		   And lead us not</a:t>
            </a:r>
          </a:p>
          <a:p>
            <a:pPr>
              <a:buFontTx/>
              <a:buNone/>
            </a:pPr>
            <a:r>
              <a:rPr lang="en-GB" sz="2000" dirty="0"/>
              <a:t>			this day		our debts as we		   into temptation</a:t>
            </a:r>
          </a:p>
          <a:p>
            <a:pPr>
              <a:buFontTx/>
              <a:buNone/>
            </a:pPr>
            <a:r>
              <a:rPr lang="en-GB" sz="2000" dirty="0"/>
              <a:t>			our daily 	have forgiven our	 	  but deliver us </a:t>
            </a:r>
          </a:p>
          <a:p>
            <a:pPr>
              <a:buFontTx/>
              <a:buNone/>
            </a:pPr>
            <a:r>
              <a:rPr lang="en-GB" sz="2000" dirty="0"/>
              <a:t>			bread		debtors			   from evil </a:t>
            </a:r>
          </a:p>
          <a:p>
            <a:pPr>
              <a:buFontTx/>
              <a:buNone/>
            </a:pPr>
            <a:endParaRPr lang="en-GB" sz="2000" dirty="0"/>
          </a:p>
          <a:p>
            <a:pPr>
              <a:buFontTx/>
              <a:buNone/>
            </a:pPr>
            <a:r>
              <a:rPr lang="en-GB" sz="2000" dirty="0"/>
              <a:t>			For Yours is the Kingdom, the power, and the glory, forever</a:t>
            </a:r>
          </a:p>
          <a:p>
            <a:pPr>
              <a:buFontTx/>
              <a:buNone/>
            </a:pPr>
            <a:r>
              <a:rPr lang="en-GB" sz="2000" dirty="0"/>
              <a:t>							Amen</a:t>
            </a:r>
          </a:p>
        </p:txBody>
      </p:sp>
      <p:sp>
        <p:nvSpPr>
          <p:cNvPr id="735237" name="Rectangle 5"/>
          <p:cNvSpPr>
            <a:spLocks noChangeArrowheads="1"/>
          </p:cNvSpPr>
          <p:nvPr/>
        </p:nvSpPr>
        <p:spPr bwMode="auto">
          <a:xfrm>
            <a:off x="1600200" y="4038600"/>
            <a:ext cx="7543800" cy="1905000"/>
          </a:xfrm>
          <a:prstGeom prst="rect">
            <a:avLst/>
          </a:prstGeom>
          <a:noFill/>
          <a:ln w="63500">
            <a:solidFill>
              <a:srgbClr val="FF660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38" name="Line 6"/>
          <p:cNvSpPr>
            <a:spLocks noChangeShapeType="1"/>
          </p:cNvSpPr>
          <p:nvPr/>
        </p:nvSpPr>
        <p:spPr bwMode="auto">
          <a:xfrm>
            <a:off x="3429000" y="4038600"/>
            <a:ext cx="0" cy="190500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39" name="Line 7"/>
          <p:cNvSpPr>
            <a:spLocks noChangeShapeType="1"/>
          </p:cNvSpPr>
          <p:nvPr/>
        </p:nvSpPr>
        <p:spPr bwMode="auto">
          <a:xfrm>
            <a:off x="6324600" y="4038600"/>
            <a:ext cx="0" cy="190500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36" name="AutoShape 4"/>
          <p:cNvSpPr>
            <a:spLocks noChangeArrowheads="1"/>
          </p:cNvSpPr>
          <p:nvPr/>
        </p:nvSpPr>
        <p:spPr bwMode="auto">
          <a:xfrm>
            <a:off x="1600200" y="1447800"/>
            <a:ext cx="7543800" cy="2590800"/>
          </a:xfrm>
          <a:prstGeom prst="triangle">
            <a:avLst>
              <a:gd name="adj" fmla="val 50000"/>
            </a:avLst>
          </a:prstGeom>
          <a:noFill/>
          <a:ln w="63500">
            <a:solidFill>
              <a:srgbClr val="FF660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0" name="Line 8"/>
          <p:cNvSpPr>
            <a:spLocks noChangeShapeType="1"/>
          </p:cNvSpPr>
          <p:nvPr/>
        </p:nvSpPr>
        <p:spPr bwMode="auto">
          <a:xfrm>
            <a:off x="2743200" y="3276600"/>
            <a:ext cx="5257800"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1" name="Line 9"/>
          <p:cNvSpPr>
            <a:spLocks noChangeShapeType="1"/>
          </p:cNvSpPr>
          <p:nvPr/>
        </p:nvSpPr>
        <p:spPr bwMode="auto">
          <a:xfrm>
            <a:off x="3505200" y="2743200"/>
            <a:ext cx="3733800"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2" name="Rectangle 10"/>
          <p:cNvSpPr>
            <a:spLocks noChangeArrowheads="1"/>
          </p:cNvSpPr>
          <p:nvPr/>
        </p:nvSpPr>
        <p:spPr bwMode="auto">
          <a:xfrm>
            <a:off x="1600200" y="5943600"/>
            <a:ext cx="7543800" cy="914400"/>
          </a:xfrm>
          <a:prstGeom prst="rect">
            <a:avLst/>
          </a:prstGeom>
          <a:noFill/>
          <a:ln w="63500">
            <a:solidFill>
              <a:srgbClr val="80808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3" name="Oval 11"/>
          <p:cNvSpPr>
            <a:spLocks noChangeArrowheads="1"/>
          </p:cNvSpPr>
          <p:nvPr/>
        </p:nvSpPr>
        <p:spPr bwMode="auto">
          <a:xfrm>
            <a:off x="2057400" y="2362200"/>
            <a:ext cx="18288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solidFill>
                  <a:srgbClr val="FFFF00"/>
                </a:solidFill>
                <a:latin typeface="Comic Sans MS" pitchFamily="66" charset="0"/>
              </a:rPr>
              <a:t>thereto</a:t>
            </a:r>
            <a:endParaRPr lang="en-GB">
              <a:solidFill>
                <a:srgbClr val="FFFF00"/>
              </a:solidFill>
            </a:endParaRPr>
          </a:p>
        </p:txBody>
      </p:sp>
      <p:sp>
        <p:nvSpPr>
          <p:cNvPr id="735244" name="Oval 12"/>
          <p:cNvSpPr>
            <a:spLocks noChangeArrowheads="1"/>
          </p:cNvSpPr>
          <p:nvPr/>
        </p:nvSpPr>
        <p:spPr bwMode="auto">
          <a:xfrm>
            <a:off x="1066800" y="2971800"/>
            <a:ext cx="18288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solidFill>
                  <a:srgbClr val="FFFF00"/>
                </a:solidFill>
                <a:latin typeface="Comic Sans MS" pitchFamily="66" charset="0"/>
              </a:rPr>
              <a:t>thereto</a:t>
            </a:r>
            <a:endParaRPr lang="en-GB">
              <a:solidFill>
                <a:srgbClr val="FFFF00"/>
              </a:solidFill>
            </a:endParaRPr>
          </a:p>
        </p:txBody>
      </p:sp>
      <p:sp>
        <p:nvSpPr>
          <p:cNvPr id="735245" name="Oval 13"/>
          <p:cNvSpPr>
            <a:spLocks noChangeArrowheads="1"/>
          </p:cNvSpPr>
          <p:nvPr/>
        </p:nvSpPr>
        <p:spPr bwMode="auto">
          <a:xfrm>
            <a:off x="228600" y="3733800"/>
            <a:ext cx="18288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solidFill>
                  <a:srgbClr val="FFFF00"/>
                </a:solidFill>
                <a:latin typeface="Comic Sans MS" pitchFamily="66" charset="0"/>
              </a:rPr>
              <a:t>thereto</a:t>
            </a:r>
            <a:endParaRPr lang="en-GB">
              <a:solidFill>
                <a:srgbClr val="FFFF00"/>
              </a:solidFill>
            </a:endParaRPr>
          </a:p>
        </p:txBody>
      </p:sp>
      <p:grpSp>
        <p:nvGrpSpPr>
          <p:cNvPr id="735250" name="Group 18"/>
          <p:cNvGrpSpPr>
            <a:grpSpLocks/>
          </p:cNvGrpSpPr>
          <p:nvPr/>
        </p:nvGrpSpPr>
        <p:grpSpPr bwMode="auto">
          <a:xfrm>
            <a:off x="3581400" y="4035425"/>
            <a:ext cx="3581400" cy="533400"/>
            <a:chOff x="2256" y="2542"/>
            <a:chExt cx="2256" cy="336"/>
          </a:xfrm>
        </p:grpSpPr>
        <p:sp>
          <p:nvSpPr>
            <p:cNvPr id="735247" name="Oval 15"/>
            <p:cNvSpPr>
              <a:spLocks noChangeArrowheads="1"/>
            </p:cNvSpPr>
            <p:nvPr/>
          </p:nvSpPr>
          <p:spPr bwMode="auto">
            <a:xfrm>
              <a:off x="4128" y="2542"/>
              <a:ext cx="384" cy="336"/>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a:solidFill>
                    <a:srgbClr val="FFFF00"/>
                  </a:solidFill>
                  <a:latin typeface="Comic Sans MS" pitchFamily="66" charset="0"/>
                </a:rPr>
                <a:t>&amp;</a:t>
              </a:r>
              <a:endParaRPr lang="en-GB">
                <a:solidFill>
                  <a:srgbClr val="FFFF00"/>
                </a:solidFill>
              </a:endParaRPr>
            </a:p>
          </p:txBody>
        </p:sp>
        <p:sp>
          <p:nvSpPr>
            <p:cNvPr id="735248" name="Oval 16"/>
            <p:cNvSpPr>
              <a:spLocks noChangeArrowheads="1"/>
            </p:cNvSpPr>
            <p:nvPr/>
          </p:nvSpPr>
          <p:spPr bwMode="auto">
            <a:xfrm>
              <a:off x="2256" y="2542"/>
              <a:ext cx="384" cy="336"/>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dirty="0">
                  <a:solidFill>
                    <a:srgbClr val="FFFF00"/>
                  </a:solidFill>
                  <a:latin typeface="Comic Sans MS" pitchFamily="66" charset="0"/>
                </a:rPr>
                <a:t>&amp;</a:t>
              </a:r>
              <a:endParaRPr lang="en-GB" dirty="0">
                <a:solidFill>
                  <a:srgbClr val="FFFF00"/>
                </a:solidFill>
              </a:endParaRPr>
            </a:p>
          </p:txBody>
        </p:sp>
      </p:grpSp>
      <p:sp>
        <p:nvSpPr>
          <p:cNvPr id="735249" name="Oval 17"/>
          <p:cNvSpPr>
            <a:spLocks noChangeArrowheads="1"/>
          </p:cNvSpPr>
          <p:nvPr/>
        </p:nvSpPr>
        <p:spPr bwMode="auto">
          <a:xfrm>
            <a:off x="1524000" y="5943600"/>
            <a:ext cx="8382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a:solidFill>
                  <a:srgbClr val="FFFF00"/>
                </a:solidFill>
                <a:latin typeface="Comic Sans MS" pitchFamily="66" charset="0"/>
              </a:rPr>
              <a:t>For</a:t>
            </a:r>
            <a:endParaRPr lang="en-GB">
              <a:solidFill>
                <a:srgbClr val="FFFF00"/>
              </a:solidFill>
            </a:endParaRPr>
          </a:p>
        </p:txBody>
      </p:sp>
      <p:sp>
        <p:nvSpPr>
          <p:cNvPr id="735255" name="Oval 23"/>
          <p:cNvSpPr>
            <a:spLocks noChangeArrowheads="1"/>
          </p:cNvSpPr>
          <p:nvPr/>
        </p:nvSpPr>
        <p:spPr bwMode="auto">
          <a:xfrm>
            <a:off x="2514600" y="3124200"/>
            <a:ext cx="5715000" cy="838200"/>
          </a:xfrm>
          <a:prstGeom prst="ellipse">
            <a:avLst/>
          </a:prstGeom>
          <a:solidFill>
            <a:srgbClr val="99CCFF">
              <a:alpha val="50000"/>
            </a:srgbClr>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1000"/>
                                  </p:stCondLst>
                                  <p:childTnLst>
                                    <p:set>
                                      <p:cBhvr>
                                        <p:cTn id="6" dur="1" fill="hold">
                                          <p:stCondLst>
                                            <p:cond delay="0"/>
                                          </p:stCondLst>
                                        </p:cTn>
                                        <p:tgtEl>
                                          <p:spTgt spid="735255"/>
                                        </p:tgtEl>
                                        <p:attrNameLst>
                                          <p:attrName>style.visibility</p:attrName>
                                        </p:attrNameLst>
                                      </p:cBhvr>
                                      <p:to>
                                        <p:strVal val="visible"/>
                                      </p:to>
                                    </p:set>
                                    <p:anim calcmode="lin" valueType="num">
                                      <p:cBhvr>
                                        <p:cTn id="7" dur="500" fill="hold"/>
                                        <p:tgtEl>
                                          <p:spTgt spid="735255"/>
                                        </p:tgtEl>
                                        <p:attrNameLst>
                                          <p:attrName>ppt_w</p:attrName>
                                        </p:attrNameLst>
                                      </p:cBhvr>
                                      <p:tavLst>
                                        <p:tav tm="0">
                                          <p:val>
                                            <p:strVal val="4*#ppt_w"/>
                                          </p:val>
                                        </p:tav>
                                        <p:tav tm="100000">
                                          <p:val>
                                            <p:strVal val="#ppt_w"/>
                                          </p:val>
                                        </p:tav>
                                      </p:tavLst>
                                    </p:anim>
                                    <p:anim calcmode="lin" valueType="num">
                                      <p:cBhvr>
                                        <p:cTn id="8" dur="500" fill="hold"/>
                                        <p:tgtEl>
                                          <p:spTgt spid="735255"/>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525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8424894">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2581347" y="4437112"/>
            <a:ext cx="609600" cy="609600"/>
          </a:xfrm>
          <a:prstGeom prst="rect">
            <a:avLst/>
          </a:prstGeom>
        </p:spPr>
      </p:pic>
      <p:pic>
        <p:nvPicPr>
          <p:cNvPr id="769026" name="Picture 2" descr="G:\Backup - juni 2009\Catechism\Pictures\Vragie.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2682875"/>
            <a:ext cx="4038600" cy="3886200"/>
          </a:xfrm>
          <a:prstGeom prst="rect">
            <a:avLst/>
          </a:prstGeom>
          <a:noFill/>
          <a:extLst>
            <a:ext uri="{909E8E84-426E-40DD-AFC4-6F175D3DCCD1}">
              <a14:hiddenFill xmlns:a14="http://schemas.microsoft.com/office/drawing/2010/main">
                <a:solidFill>
                  <a:srgbClr val="FFFFFF"/>
                </a:solidFill>
              </a14:hiddenFill>
            </a:ext>
          </a:extLst>
        </p:spPr>
      </p:pic>
      <p:sp>
        <p:nvSpPr>
          <p:cNvPr id="769027" name="AutoShape 3"/>
          <p:cNvSpPr>
            <a:spLocks noChangeArrowheads="1"/>
          </p:cNvSpPr>
          <p:nvPr/>
        </p:nvSpPr>
        <p:spPr bwMode="auto">
          <a:xfrm>
            <a:off x="1447800" y="243572"/>
            <a:ext cx="7467600" cy="1341656"/>
          </a:xfrm>
          <a:prstGeom prst="wedgeEllipseCallout">
            <a:avLst>
              <a:gd name="adj1" fmla="val -30208"/>
              <a:gd name="adj2" fmla="val 247847"/>
            </a:avLst>
          </a:prstGeom>
          <a:solidFill>
            <a:schemeClr val="tx1"/>
          </a:solidFill>
          <a:ln w="254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800" i="1" dirty="0">
                <a:latin typeface="Comic Sans MS" pitchFamily="66" charset="0"/>
              </a:rPr>
              <a:t>What does “God’s will” in the third petition refer to?</a:t>
            </a:r>
            <a:endParaRPr lang="en-US" sz="4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lt">
                                    <p:tmAbs val="80"/>
                                  </p:iterate>
                                  <p:childTnLst>
                                    <p:set>
                                      <p:cBhvr>
                                        <p:cTn id="6" dur="1" fill="hold">
                                          <p:stCondLst>
                                            <p:cond delay="9"/>
                                          </p:stCondLst>
                                        </p:cTn>
                                        <p:tgtEl>
                                          <p:spTgt spid="769027"/>
                                        </p:tgtEl>
                                        <p:attrNameLst>
                                          <p:attrName>style.visibility</p:attrName>
                                        </p:attrNameLst>
                                      </p:cBhvr>
                                      <p:to>
                                        <p:strVal val="visible"/>
                                      </p:to>
                                    </p:set>
                                  </p:childTnLst>
                                </p:cTn>
                              </p:par>
                              <p:par>
                                <p:cTn id="7" presetID="1" presetClass="mediacall" presetSubtype="0" fill="hold" nodeType="withEffect">
                                  <p:stCondLst>
                                    <p:cond delay="500"/>
                                  </p:stCondLst>
                                  <p:childTnLst>
                                    <p:cmd type="call" cmd="playFrom(0.0)">
                                      <p:cBhvr>
                                        <p:cTn id="8" dur="4156"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9" fill="hold" display="0">
                  <p:stCondLst>
                    <p:cond delay="indefinite"/>
                  </p:stCondLst>
                  <p:endCondLst>
                    <p:cond evt="onStopAudio" delay="0">
                      <p:tgtEl>
                        <p:sldTgt/>
                      </p:tgtEl>
                    </p:cond>
                  </p:endCondLst>
                </p:cTn>
                <p:tgtEl>
                  <p:spTgt spid="2"/>
                </p:tgtEl>
              </p:cMediaNode>
            </p:audio>
          </p:childTnLst>
        </p:cTn>
      </p:par>
    </p:tnLst>
    <p:bldLst>
      <p:bldP spid="7690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9266" name="Rectangle 2"/>
          <p:cNvSpPr>
            <a:spLocks noGrp="1" noChangeArrowheads="1"/>
          </p:cNvSpPr>
          <p:nvPr>
            <p:ph type="title"/>
          </p:nvPr>
        </p:nvSpPr>
        <p:spPr/>
        <p:txBody>
          <a:bodyPr/>
          <a:lstStyle/>
          <a:p>
            <a:r>
              <a:rPr lang="en-GB"/>
              <a:t>God’s Will</a:t>
            </a:r>
          </a:p>
        </p:txBody>
      </p:sp>
      <p:sp>
        <p:nvSpPr>
          <p:cNvPr id="779267" name="Rectangle 3"/>
          <p:cNvSpPr>
            <a:spLocks noGrp="1" noChangeArrowheads="1"/>
          </p:cNvSpPr>
          <p:nvPr>
            <p:ph idx="1"/>
          </p:nvPr>
        </p:nvSpPr>
        <p:spPr>
          <a:xfrm>
            <a:off x="0" y="1219200"/>
            <a:ext cx="4572000" cy="5638800"/>
          </a:xfrm>
        </p:spPr>
        <p:txBody>
          <a:bodyPr/>
          <a:lstStyle/>
          <a:p>
            <a:pPr>
              <a:buFontTx/>
              <a:buNone/>
            </a:pPr>
            <a:r>
              <a:rPr lang="en-GB" dirty="0"/>
              <a:t>There’s a lot of confusion about the third petition</a:t>
            </a:r>
          </a:p>
          <a:p>
            <a:pPr>
              <a:buFontTx/>
              <a:buNone/>
            </a:pPr>
            <a:r>
              <a:rPr lang="en-GB" dirty="0">
                <a:solidFill>
                  <a:srgbClr val="00FF00"/>
                </a:solidFill>
              </a:rPr>
              <a:t>God’s will could be</a:t>
            </a:r>
          </a:p>
          <a:p>
            <a:pPr lvl="1">
              <a:buFontTx/>
              <a:buNone/>
            </a:pPr>
            <a:endParaRPr lang="en-GB" dirty="0">
              <a:solidFill>
                <a:srgbClr val="00FF00"/>
              </a:solidFill>
            </a:endParaRPr>
          </a:p>
          <a:p>
            <a:pPr lvl="1">
              <a:buFontTx/>
              <a:buNone/>
            </a:pPr>
            <a:r>
              <a:rPr lang="en-GB" dirty="0">
                <a:solidFill>
                  <a:srgbClr val="00FF00"/>
                </a:solidFill>
              </a:rPr>
              <a:t>1. What God has decided will happen</a:t>
            </a:r>
          </a:p>
          <a:p>
            <a:pPr>
              <a:buFontTx/>
              <a:buNone/>
            </a:pPr>
            <a:r>
              <a:rPr lang="en-GB" dirty="0">
                <a:solidFill>
                  <a:srgbClr val="00FF00"/>
                </a:solidFill>
              </a:rPr>
              <a:t>Or</a:t>
            </a:r>
          </a:p>
          <a:p>
            <a:pPr lvl="1">
              <a:buFontTx/>
              <a:buNone/>
            </a:pPr>
            <a:endParaRPr lang="en-GB" dirty="0">
              <a:solidFill>
                <a:srgbClr val="00FF00"/>
              </a:solidFill>
            </a:endParaRPr>
          </a:p>
          <a:p>
            <a:pPr lvl="1">
              <a:buFontTx/>
              <a:buNone/>
            </a:pPr>
            <a:r>
              <a:rPr lang="en-GB" dirty="0">
                <a:solidFill>
                  <a:srgbClr val="00FF00"/>
                </a:solidFill>
              </a:rPr>
              <a:t>2. What God wants us to do</a:t>
            </a:r>
          </a:p>
          <a:p>
            <a:pPr lvl="1">
              <a:buFontTx/>
              <a:buNone/>
            </a:pPr>
            <a:endParaRPr lang="en-GB" dirty="0">
              <a:solidFill>
                <a:srgbClr val="00FF00"/>
              </a:solidFill>
            </a:endParaRPr>
          </a:p>
          <a:p>
            <a:pPr>
              <a:buFontTx/>
              <a:buNone/>
            </a:pPr>
            <a:endParaRPr lang="en-GB" dirty="0">
              <a:solidFill>
                <a:srgbClr val="00FF00"/>
              </a:solidFill>
            </a:endParaRPr>
          </a:p>
          <a:p>
            <a:pPr>
              <a:buFontTx/>
              <a:buNone/>
            </a:pPr>
            <a:endParaRPr lang="en-GB" dirty="0">
              <a:solidFill>
                <a:srgbClr val="00FF00"/>
              </a:solidFill>
            </a:endParaRPr>
          </a:p>
          <a:p>
            <a:pPr>
              <a:buFontTx/>
              <a:buNone/>
            </a:pPr>
            <a:endParaRPr lang="en-GB" dirty="0">
              <a:solidFill>
                <a:srgbClr val="00FF00"/>
              </a:solidFill>
            </a:endParaRPr>
          </a:p>
        </p:txBody>
      </p:sp>
      <p:grpSp>
        <p:nvGrpSpPr>
          <p:cNvPr id="779277" name="Group 13"/>
          <p:cNvGrpSpPr>
            <a:grpSpLocks/>
          </p:cNvGrpSpPr>
          <p:nvPr/>
        </p:nvGrpSpPr>
        <p:grpSpPr bwMode="auto">
          <a:xfrm>
            <a:off x="4572000" y="2419350"/>
            <a:ext cx="4568825" cy="3381375"/>
            <a:chOff x="2880" y="1524"/>
            <a:chExt cx="2878" cy="2130"/>
          </a:xfrm>
        </p:grpSpPr>
        <p:sp>
          <p:nvSpPr>
            <p:cNvPr id="779273" name="Oval 9"/>
            <p:cNvSpPr>
              <a:spLocks noChangeArrowheads="1"/>
            </p:cNvSpPr>
            <p:nvPr/>
          </p:nvSpPr>
          <p:spPr bwMode="auto">
            <a:xfrm>
              <a:off x="3598" y="2918"/>
              <a:ext cx="2160" cy="736"/>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God’s </a:t>
              </a:r>
              <a:r>
                <a:rPr lang="en-GB" i="1">
                  <a:latin typeface="Comic Sans MS" pitchFamily="66" charset="0"/>
                </a:rPr>
                <a:t>revealed will</a:t>
              </a:r>
              <a:endParaRPr lang="en-GB">
                <a:latin typeface="Comic Sans MS" pitchFamily="66" charset="0"/>
              </a:endParaRPr>
            </a:p>
          </p:txBody>
        </p:sp>
        <p:sp>
          <p:nvSpPr>
            <p:cNvPr id="779274" name="Oval 10"/>
            <p:cNvSpPr>
              <a:spLocks noChangeArrowheads="1"/>
            </p:cNvSpPr>
            <p:nvPr/>
          </p:nvSpPr>
          <p:spPr bwMode="auto">
            <a:xfrm>
              <a:off x="3598" y="1524"/>
              <a:ext cx="2160" cy="1063"/>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God’s </a:t>
              </a:r>
              <a:r>
                <a:rPr lang="en-GB" i="1">
                  <a:latin typeface="Comic Sans MS" pitchFamily="66" charset="0"/>
                </a:rPr>
                <a:t>secret counsel </a:t>
              </a:r>
              <a:r>
                <a:rPr lang="en-GB">
                  <a:latin typeface="Comic Sans MS" pitchFamily="66" charset="0"/>
                </a:rPr>
                <a:t>or </a:t>
              </a:r>
              <a:r>
                <a:rPr lang="en-GB" i="1">
                  <a:latin typeface="Comic Sans MS" pitchFamily="66" charset="0"/>
                </a:rPr>
                <a:t>hidden will</a:t>
              </a:r>
              <a:endParaRPr lang="en-GB">
                <a:latin typeface="Comic Sans MS" pitchFamily="66" charset="0"/>
              </a:endParaRPr>
            </a:p>
          </p:txBody>
        </p:sp>
        <p:sp>
          <p:nvSpPr>
            <p:cNvPr id="779275" name="Line 11"/>
            <p:cNvSpPr>
              <a:spLocks noChangeShapeType="1"/>
            </p:cNvSpPr>
            <p:nvPr/>
          </p:nvSpPr>
          <p:spPr bwMode="auto">
            <a:xfrm flipH="1">
              <a:off x="2880" y="2064"/>
              <a:ext cx="766" cy="0"/>
            </a:xfrm>
            <a:prstGeom prst="line">
              <a:avLst/>
            </a:prstGeom>
            <a:noFill/>
            <a:ln w="5715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79276" name="Line 12"/>
            <p:cNvSpPr>
              <a:spLocks noChangeShapeType="1"/>
            </p:cNvSpPr>
            <p:nvPr/>
          </p:nvSpPr>
          <p:spPr bwMode="auto">
            <a:xfrm flipH="1" flipV="1">
              <a:off x="2880" y="3264"/>
              <a:ext cx="766" cy="0"/>
            </a:xfrm>
            <a:prstGeom prst="line">
              <a:avLst/>
            </a:prstGeom>
            <a:noFill/>
            <a:ln w="5715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779278" name="Text Box 14"/>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7792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0290" name="Rectangle 2"/>
          <p:cNvSpPr>
            <a:spLocks noGrp="1" noChangeArrowheads="1"/>
          </p:cNvSpPr>
          <p:nvPr>
            <p:ph type="title"/>
          </p:nvPr>
        </p:nvSpPr>
        <p:spPr/>
        <p:txBody>
          <a:bodyPr/>
          <a:lstStyle/>
          <a:p>
            <a:r>
              <a:rPr lang="en-GB"/>
              <a:t>God’s Will</a:t>
            </a:r>
          </a:p>
        </p:txBody>
      </p:sp>
      <p:sp>
        <p:nvSpPr>
          <p:cNvPr id="780291" name="Rectangle 3"/>
          <p:cNvSpPr>
            <a:spLocks noGrp="1" noChangeArrowheads="1"/>
          </p:cNvSpPr>
          <p:nvPr>
            <p:ph idx="1"/>
          </p:nvPr>
        </p:nvSpPr>
        <p:spPr>
          <a:xfrm>
            <a:off x="0" y="1219200"/>
            <a:ext cx="4572000" cy="5638800"/>
          </a:xfrm>
        </p:spPr>
        <p:txBody>
          <a:bodyPr/>
          <a:lstStyle/>
          <a:p>
            <a:pPr>
              <a:buFontTx/>
              <a:buNone/>
            </a:pPr>
            <a:r>
              <a:rPr lang="en-GB"/>
              <a:t>Is it:</a:t>
            </a:r>
          </a:p>
          <a:p>
            <a:pPr>
              <a:buFontTx/>
              <a:buNone/>
            </a:pPr>
            <a:r>
              <a:rPr lang="en-GB"/>
              <a:t>Lord, I have cancer. Please heal me. However, that might not be Your plan. Your will be done.</a:t>
            </a:r>
          </a:p>
          <a:p>
            <a:pPr>
              <a:buFontTx/>
              <a:buNone/>
            </a:pPr>
            <a:r>
              <a:rPr lang="en-GB"/>
              <a:t>Or:</a:t>
            </a:r>
          </a:p>
          <a:p>
            <a:pPr>
              <a:buFontTx/>
              <a:buNone/>
            </a:pPr>
            <a:r>
              <a:rPr lang="en-GB"/>
              <a:t>Lord, this Monday I have a big test. Should I study for it on Sunday? Your will be done.</a:t>
            </a:r>
          </a:p>
        </p:txBody>
      </p:sp>
      <p:grpSp>
        <p:nvGrpSpPr>
          <p:cNvPr id="780297" name="Group 9"/>
          <p:cNvGrpSpPr>
            <a:grpSpLocks/>
          </p:cNvGrpSpPr>
          <p:nvPr/>
        </p:nvGrpSpPr>
        <p:grpSpPr bwMode="auto">
          <a:xfrm>
            <a:off x="4572000" y="2469434"/>
            <a:ext cx="4568825" cy="3346450"/>
            <a:chOff x="2880" y="1536"/>
            <a:chExt cx="2878" cy="2108"/>
          </a:xfrm>
        </p:grpSpPr>
        <p:sp>
          <p:nvSpPr>
            <p:cNvPr id="780298" name="Oval 10"/>
            <p:cNvSpPr>
              <a:spLocks noChangeArrowheads="1"/>
            </p:cNvSpPr>
            <p:nvPr/>
          </p:nvSpPr>
          <p:spPr bwMode="auto">
            <a:xfrm>
              <a:off x="3598" y="2928"/>
              <a:ext cx="2160" cy="716"/>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God’s </a:t>
              </a:r>
              <a:r>
                <a:rPr lang="en-GB" i="1">
                  <a:latin typeface="Comic Sans MS" pitchFamily="66" charset="0"/>
                </a:rPr>
                <a:t>revealed will</a:t>
              </a:r>
              <a:endParaRPr lang="en-GB">
                <a:latin typeface="Comic Sans MS" pitchFamily="66" charset="0"/>
              </a:endParaRPr>
            </a:p>
          </p:txBody>
        </p:sp>
        <p:sp>
          <p:nvSpPr>
            <p:cNvPr id="780299" name="Oval 11"/>
            <p:cNvSpPr>
              <a:spLocks noChangeArrowheads="1"/>
            </p:cNvSpPr>
            <p:nvPr/>
          </p:nvSpPr>
          <p:spPr bwMode="auto">
            <a:xfrm>
              <a:off x="3598" y="1536"/>
              <a:ext cx="2160" cy="104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dirty="0">
                  <a:latin typeface="Comic Sans MS" pitchFamily="66" charset="0"/>
                </a:rPr>
                <a:t>God’s </a:t>
              </a:r>
              <a:r>
                <a:rPr lang="en-GB" i="1" dirty="0">
                  <a:latin typeface="Comic Sans MS" pitchFamily="66" charset="0"/>
                </a:rPr>
                <a:t>secret counsel </a:t>
              </a:r>
              <a:r>
                <a:rPr lang="en-GB" dirty="0">
                  <a:latin typeface="Comic Sans MS" pitchFamily="66" charset="0"/>
                </a:rPr>
                <a:t>or </a:t>
              </a:r>
              <a:r>
                <a:rPr lang="en-GB" i="1" dirty="0">
                  <a:latin typeface="Comic Sans MS" pitchFamily="66" charset="0"/>
                </a:rPr>
                <a:t>hidden will</a:t>
              </a:r>
              <a:endParaRPr lang="en-GB" dirty="0">
                <a:latin typeface="Comic Sans MS" pitchFamily="66" charset="0"/>
              </a:endParaRPr>
            </a:p>
          </p:txBody>
        </p:sp>
        <p:sp>
          <p:nvSpPr>
            <p:cNvPr id="780300" name="Line 12"/>
            <p:cNvSpPr>
              <a:spLocks noChangeShapeType="1"/>
            </p:cNvSpPr>
            <p:nvPr/>
          </p:nvSpPr>
          <p:spPr bwMode="auto">
            <a:xfrm flipH="1">
              <a:off x="2880" y="2064"/>
              <a:ext cx="766" cy="0"/>
            </a:xfrm>
            <a:prstGeom prst="line">
              <a:avLst/>
            </a:prstGeom>
            <a:noFill/>
            <a:ln w="5715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80301" name="Line 13"/>
            <p:cNvSpPr>
              <a:spLocks noChangeShapeType="1"/>
            </p:cNvSpPr>
            <p:nvPr/>
          </p:nvSpPr>
          <p:spPr bwMode="auto">
            <a:xfrm flipH="1" flipV="1">
              <a:off x="2880" y="3264"/>
              <a:ext cx="766" cy="0"/>
            </a:xfrm>
            <a:prstGeom prst="line">
              <a:avLst/>
            </a:prstGeom>
            <a:noFill/>
            <a:ln w="5715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1314" name="Rectangle 2"/>
          <p:cNvSpPr>
            <a:spLocks noGrp="1" noChangeArrowheads="1"/>
          </p:cNvSpPr>
          <p:nvPr>
            <p:ph type="title"/>
          </p:nvPr>
        </p:nvSpPr>
        <p:spPr/>
        <p:txBody>
          <a:bodyPr/>
          <a:lstStyle/>
          <a:p>
            <a:r>
              <a:rPr lang="en-GB"/>
              <a:t>“As in heaven so on earth”</a:t>
            </a:r>
          </a:p>
        </p:txBody>
      </p:sp>
      <p:sp>
        <p:nvSpPr>
          <p:cNvPr id="781315" name="Rectangle 3"/>
          <p:cNvSpPr>
            <a:spLocks noGrp="1" noChangeArrowheads="1"/>
          </p:cNvSpPr>
          <p:nvPr>
            <p:ph idx="1"/>
          </p:nvPr>
        </p:nvSpPr>
        <p:spPr>
          <a:xfrm>
            <a:off x="0" y="1219200"/>
            <a:ext cx="4572000" cy="5638800"/>
          </a:xfrm>
        </p:spPr>
        <p:txBody>
          <a:bodyPr/>
          <a:lstStyle/>
          <a:p>
            <a:pPr>
              <a:buFontTx/>
              <a:buNone/>
            </a:pPr>
            <a:endParaRPr lang="en-GB"/>
          </a:p>
          <a:p>
            <a:pPr>
              <a:buFontTx/>
              <a:buNone/>
            </a:pPr>
            <a:endParaRPr lang="en-GB"/>
          </a:p>
          <a:p>
            <a:pPr>
              <a:buFontTx/>
              <a:buNone/>
            </a:pPr>
            <a:r>
              <a:rPr lang="en-GB"/>
              <a:t>Would mean: God’s plans are always carried out in heaven, but not on earth.</a:t>
            </a:r>
          </a:p>
          <a:p>
            <a:pPr>
              <a:buFontTx/>
              <a:buNone/>
            </a:pPr>
            <a:endParaRPr lang="en-GB"/>
          </a:p>
          <a:p>
            <a:pPr>
              <a:buFontTx/>
              <a:buNone/>
            </a:pPr>
            <a:r>
              <a:rPr lang="en-GB"/>
              <a:t>Would mean: what God wants is always done in heaven, but not on earth.</a:t>
            </a:r>
          </a:p>
          <a:p>
            <a:pPr>
              <a:buFontTx/>
              <a:buNone/>
            </a:pPr>
            <a:endParaRPr lang="en-GB"/>
          </a:p>
        </p:txBody>
      </p:sp>
      <p:grpSp>
        <p:nvGrpSpPr>
          <p:cNvPr id="781316" name="Group 4"/>
          <p:cNvGrpSpPr>
            <a:grpSpLocks/>
          </p:cNvGrpSpPr>
          <p:nvPr/>
        </p:nvGrpSpPr>
        <p:grpSpPr bwMode="auto">
          <a:xfrm>
            <a:off x="4572000" y="2438400"/>
            <a:ext cx="4568825" cy="3346450"/>
            <a:chOff x="2880" y="1536"/>
            <a:chExt cx="2878" cy="2108"/>
          </a:xfrm>
        </p:grpSpPr>
        <p:sp>
          <p:nvSpPr>
            <p:cNvPr id="781317" name="Oval 5"/>
            <p:cNvSpPr>
              <a:spLocks noChangeArrowheads="1"/>
            </p:cNvSpPr>
            <p:nvPr/>
          </p:nvSpPr>
          <p:spPr bwMode="auto">
            <a:xfrm>
              <a:off x="3598" y="2928"/>
              <a:ext cx="2160" cy="716"/>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God’s </a:t>
              </a:r>
              <a:r>
                <a:rPr lang="en-GB" i="1">
                  <a:latin typeface="Comic Sans MS" pitchFamily="66" charset="0"/>
                </a:rPr>
                <a:t>revealed will</a:t>
              </a:r>
              <a:endParaRPr lang="en-GB">
                <a:latin typeface="Comic Sans MS" pitchFamily="66" charset="0"/>
              </a:endParaRPr>
            </a:p>
          </p:txBody>
        </p:sp>
        <p:sp>
          <p:nvSpPr>
            <p:cNvPr id="781318" name="Oval 6"/>
            <p:cNvSpPr>
              <a:spLocks noChangeArrowheads="1"/>
            </p:cNvSpPr>
            <p:nvPr/>
          </p:nvSpPr>
          <p:spPr bwMode="auto">
            <a:xfrm>
              <a:off x="3598" y="1536"/>
              <a:ext cx="2160" cy="104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God’s </a:t>
              </a:r>
              <a:r>
                <a:rPr lang="en-GB" i="1">
                  <a:latin typeface="Comic Sans MS" pitchFamily="66" charset="0"/>
                </a:rPr>
                <a:t>secret counsel </a:t>
              </a:r>
              <a:r>
                <a:rPr lang="en-GB">
                  <a:latin typeface="Comic Sans MS" pitchFamily="66" charset="0"/>
                </a:rPr>
                <a:t>or </a:t>
              </a:r>
              <a:r>
                <a:rPr lang="en-GB" i="1">
                  <a:latin typeface="Comic Sans MS" pitchFamily="66" charset="0"/>
                </a:rPr>
                <a:t>hidden will</a:t>
              </a:r>
              <a:endParaRPr lang="en-GB">
                <a:latin typeface="Comic Sans MS" pitchFamily="66" charset="0"/>
              </a:endParaRPr>
            </a:p>
          </p:txBody>
        </p:sp>
        <p:sp>
          <p:nvSpPr>
            <p:cNvPr id="781319" name="Line 7"/>
            <p:cNvSpPr>
              <a:spLocks noChangeShapeType="1"/>
            </p:cNvSpPr>
            <p:nvPr/>
          </p:nvSpPr>
          <p:spPr bwMode="auto">
            <a:xfrm flipH="1">
              <a:off x="2880" y="2064"/>
              <a:ext cx="766" cy="0"/>
            </a:xfrm>
            <a:prstGeom prst="line">
              <a:avLst/>
            </a:prstGeom>
            <a:noFill/>
            <a:ln w="5715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81320" name="Line 8"/>
            <p:cNvSpPr>
              <a:spLocks noChangeShapeType="1"/>
            </p:cNvSpPr>
            <p:nvPr/>
          </p:nvSpPr>
          <p:spPr bwMode="auto">
            <a:xfrm flipH="1" flipV="1">
              <a:off x="2880" y="3264"/>
              <a:ext cx="766" cy="0"/>
            </a:xfrm>
            <a:prstGeom prst="line">
              <a:avLst/>
            </a:prstGeom>
            <a:noFill/>
            <a:ln w="57150">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
        <p:nvSpPr>
          <p:cNvPr id="781322" name="AutoShape 10"/>
          <p:cNvSpPr>
            <a:spLocks noChangeArrowheads="1"/>
          </p:cNvSpPr>
          <p:nvPr/>
        </p:nvSpPr>
        <p:spPr bwMode="auto">
          <a:xfrm>
            <a:off x="533400" y="1600200"/>
            <a:ext cx="2895600" cy="28194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alpha val="50000"/>
            </a:srgbClr>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781322"/>
                                        </p:tgtEl>
                                        <p:attrNameLst>
                                          <p:attrName>style.visibility</p:attrName>
                                        </p:attrNameLst>
                                      </p:cBhvr>
                                      <p:to>
                                        <p:strVal val="visible"/>
                                      </p:to>
                                    </p:set>
                                    <p:anim calcmode="lin" valueType="num">
                                      <p:cBhvr>
                                        <p:cTn id="7" dur="500" fill="hold"/>
                                        <p:tgtEl>
                                          <p:spTgt spid="781322"/>
                                        </p:tgtEl>
                                        <p:attrNameLst>
                                          <p:attrName>ppt_w</p:attrName>
                                        </p:attrNameLst>
                                      </p:cBhvr>
                                      <p:tavLst>
                                        <p:tav tm="0">
                                          <p:val>
                                            <p:strVal val="4*#ppt_w"/>
                                          </p:val>
                                        </p:tav>
                                        <p:tav tm="100000">
                                          <p:val>
                                            <p:strVal val="#ppt_w"/>
                                          </p:val>
                                        </p:tav>
                                      </p:tavLst>
                                    </p:anim>
                                    <p:anim calcmode="lin" valueType="num">
                                      <p:cBhvr>
                                        <p:cTn id="8" dur="500" fill="hold"/>
                                        <p:tgtEl>
                                          <p:spTgt spid="78132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13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2" name="Rectangle 2"/>
          <p:cNvSpPr>
            <a:spLocks noGrp="1" noChangeArrowheads="1"/>
          </p:cNvSpPr>
          <p:nvPr>
            <p:ph type="title"/>
          </p:nvPr>
        </p:nvSpPr>
        <p:spPr/>
        <p:txBody>
          <a:bodyPr/>
          <a:lstStyle/>
          <a:p>
            <a:r>
              <a:rPr lang="en-GB"/>
              <a:t>Catechism</a:t>
            </a:r>
          </a:p>
        </p:txBody>
      </p:sp>
      <p:sp>
        <p:nvSpPr>
          <p:cNvPr id="783363" name="Rectangle 3"/>
          <p:cNvSpPr>
            <a:spLocks noGrp="1" noChangeArrowheads="1"/>
          </p:cNvSpPr>
          <p:nvPr>
            <p:ph idx="1"/>
          </p:nvPr>
        </p:nvSpPr>
        <p:spPr/>
        <p:txBody>
          <a:bodyPr/>
          <a:lstStyle/>
          <a:p>
            <a:pPr>
              <a:buFontTx/>
              <a:buNone/>
            </a:pPr>
            <a:r>
              <a:rPr lang="en-GB" i="1" dirty="0">
                <a:solidFill>
                  <a:srgbClr val="FFFF00"/>
                </a:solidFill>
              </a:rPr>
              <a:t>124.Q. What is the third petition?</a:t>
            </a:r>
          </a:p>
          <a:p>
            <a:pPr>
              <a:buFontTx/>
              <a:buNone/>
            </a:pPr>
            <a:r>
              <a:rPr lang="en-GB" i="1" dirty="0">
                <a:solidFill>
                  <a:srgbClr val="FFFF00"/>
                </a:solidFill>
              </a:rPr>
              <a:t>A. Your will be done, on earth as it is in heaven.</a:t>
            </a:r>
          </a:p>
          <a:p>
            <a:pPr>
              <a:buFontTx/>
              <a:buNone/>
            </a:pPr>
            <a:r>
              <a:rPr lang="en-GB" i="1" dirty="0">
                <a:solidFill>
                  <a:srgbClr val="FFFF00"/>
                </a:solidFill>
              </a:rPr>
              <a:t>That is:</a:t>
            </a:r>
          </a:p>
          <a:p>
            <a:pPr>
              <a:buFontTx/>
              <a:buNone/>
            </a:pPr>
            <a:r>
              <a:rPr lang="en-GB" i="1" dirty="0">
                <a:solidFill>
                  <a:srgbClr val="FFFF00"/>
                </a:solidFill>
              </a:rPr>
              <a:t>Grant that we and all men may deny our own will,</a:t>
            </a:r>
          </a:p>
          <a:p>
            <a:pPr>
              <a:buFontTx/>
              <a:buNone/>
            </a:pPr>
            <a:r>
              <a:rPr lang="en-GB" i="1" dirty="0">
                <a:solidFill>
                  <a:srgbClr val="FFFF00"/>
                </a:solidFill>
              </a:rPr>
              <a:t>	and without any murmuring obey Your will,</a:t>
            </a:r>
          </a:p>
          <a:p>
            <a:pPr>
              <a:buFontTx/>
              <a:buNone/>
            </a:pPr>
            <a:r>
              <a:rPr lang="en-GB" i="1" dirty="0">
                <a:solidFill>
                  <a:srgbClr val="FFFF00"/>
                </a:solidFill>
              </a:rPr>
              <a:t>		for it alone is good.</a:t>
            </a:r>
          </a:p>
          <a:p>
            <a:pPr>
              <a:buFontTx/>
              <a:buNone/>
            </a:pPr>
            <a:r>
              <a:rPr lang="en-GB" i="1" dirty="0">
                <a:solidFill>
                  <a:srgbClr val="FFFF00"/>
                </a:solidFill>
              </a:rPr>
              <a:t>Grant also that everyone may carry out the duties</a:t>
            </a:r>
          </a:p>
          <a:p>
            <a:pPr>
              <a:buFontTx/>
              <a:buNone/>
            </a:pPr>
            <a:r>
              <a:rPr lang="en-GB" i="1" dirty="0">
                <a:solidFill>
                  <a:srgbClr val="FFFF00"/>
                </a:solidFill>
              </a:rPr>
              <a:t>		of his office and calling</a:t>
            </a:r>
          </a:p>
          <a:p>
            <a:pPr>
              <a:buFontTx/>
              <a:buNone/>
            </a:pPr>
            <a:r>
              <a:rPr lang="en-GB" i="1" dirty="0">
                <a:solidFill>
                  <a:srgbClr val="FFFF00"/>
                </a:solidFill>
              </a:rPr>
              <a:t>	as willingly and faithfully as the angels in heaven.</a:t>
            </a:r>
          </a:p>
        </p:txBody>
      </p:sp>
      <p:grpSp>
        <p:nvGrpSpPr>
          <p:cNvPr id="783366" name="Group 6"/>
          <p:cNvGrpSpPr>
            <a:grpSpLocks/>
          </p:cNvGrpSpPr>
          <p:nvPr/>
        </p:nvGrpSpPr>
        <p:grpSpPr bwMode="auto">
          <a:xfrm>
            <a:off x="3707830" y="3140969"/>
            <a:ext cx="3657600" cy="1922463"/>
            <a:chOff x="2573" y="1968"/>
            <a:chExt cx="2304" cy="1211"/>
          </a:xfrm>
        </p:grpSpPr>
        <p:sp>
          <p:nvSpPr>
            <p:cNvPr id="783364" name="Oval 4"/>
            <p:cNvSpPr>
              <a:spLocks noChangeArrowheads="1"/>
            </p:cNvSpPr>
            <p:nvPr/>
          </p:nvSpPr>
          <p:spPr bwMode="auto">
            <a:xfrm>
              <a:off x="3072" y="1968"/>
              <a:ext cx="1632" cy="480"/>
            </a:xfrm>
            <a:prstGeom prst="ellipse">
              <a:avLst/>
            </a:prstGeom>
            <a:solidFill>
              <a:srgbClr val="00FF00">
                <a:alpha val="50000"/>
              </a:srgbClr>
            </a:solidFill>
            <a:ln w="38100">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83365" name="Oval 5"/>
            <p:cNvSpPr>
              <a:spLocks noChangeArrowheads="1"/>
            </p:cNvSpPr>
            <p:nvPr/>
          </p:nvSpPr>
          <p:spPr bwMode="auto">
            <a:xfrm>
              <a:off x="2573" y="2603"/>
              <a:ext cx="2304" cy="576"/>
            </a:xfrm>
            <a:prstGeom prst="ellipse">
              <a:avLst/>
            </a:prstGeom>
            <a:solidFill>
              <a:srgbClr val="00FF00">
                <a:alpha val="50000"/>
              </a:srgbClr>
            </a:solidFill>
            <a:ln w="38100">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nodeType="afterEffect">
                                  <p:stCondLst>
                                    <p:cond delay="0"/>
                                  </p:stCondLst>
                                  <p:childTnLst>
                                    <p:set>
                                      <p:cBhvr>
                                        <p:cTn id="6" dur="1" fill="hold">
                                          <p:stCondLst>
                                            <p:cond delay="0"/>
                                          </p:stCondLst>
                                        </p:cTn>
                                        <p:tgtEl>
                                          <p:spTgt spid="783366"/>
                                        </p:tgtEl>
                                        <p:attrNameLst>
                                          <p:attrName>style.visibility</p:attrName>
                                        </p:attrNameLst>
                                      </p:cBhvr>
                                      <p:to>
                                        <p:strVal val="visible"/>
                                      </p:to>
                                    </p:set>
                                    <p:anim calcmode="lin" valueType="num">
                                      <p:cBhvr>
                                        <p:cTn id="7" dur="500" fill="hold"/>
                                        <p:tgtEl>
                                          <p:spTgt spid="783366"/>
                                        </p:tgtEl>
                                        <p:attrNameLst>
                                          <p:attrName>ppt_w</p:attrName>
                                        </p:attrNameLst>
                                      </p:cBhvr>
                                      <p:tavLst>
                                        <p:tav tm="0">
                                          <p:val>
                                            <p:strVal val="4*#ppt_w"/>
                                          </p:val>
                                        </p:tav>
                                        <p:tav tm="100000">
                                          <p:val>
                                            <p:strVal val="#ppt_w"/>
                                          </p:val>
                                        </p:tav>
                                      </p:tavLst>
                                    </p:anim>
                                    <p:anim calcmode="lin" valueType="num">
                                      <p:cBhvr>
                                        <p:cTn id="8" dur="500" fill="hold"/>
                                        <p:tgtEl>
                                          <p:spTgt spid="78336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ChangeArrowheads="1"/>
          </p:cNvSpPr>
          <p:nvPr>
            <p:ph type="title"/>
          </p:nvPr>
        </p:nvSpPr>
        <p:spPr/>
        <p:txBody>
          <a:bodyPr/>
          <a:lstStyle/>
          <a:p>
            <a:r>
              <a:rPr lang="en-GB"/>
              <a:t>What is God’s will?</a:t>
            </a:r>
          </a:p>
        </p:txBody>
      </p:sp>
      <p:sp>
        <p:nvSpPr>
          <p:cNvPr id="784387" name="Rectangle 3"/>
          <p:cNvSpPr>
            <a:spLocks noGrp="1" noChangeArrowheads="1"/>
          </p:cNvSpPr>
          <p:nvPr>
            <p:ph idx="1"/>
          </p:nvPr>
        </p:nvSpPr>
        <p:spPr/>
        <p:txBody>
          <a:bodyPr/>
          <a:lstStyle/>
          <a:p>
            <a:pPr>
              <a:buFontTx/>
              <a:buNone/>
            </a:pPr>
            <a:r>
              <a:rPr lang="en-GB" dirty="0"/>
              <a:t>Jane is on holidays with her parents; they are on their way to northern BC. When they make a pit-stop, Jane finds a beautiful camera on a picnic table. They are the only family at the rest area. The family waits 15 minutes, but no one comes to claim the camera.</a:t>
            </a:r>
          </a:p>
          <a:p>
            <a:pPr>
              <a:buFontTx/>
              <a:buNone/>
            </a:pPr>
            <a:r>
              <a:rPr lang="en-GB" dirty="0"/>
              <a:t>Now Jane had wanted a camera real badly. Maybe, maybe God put the camera there for her to have. After all, He had her find it. But wouldn’t it be stealing?</a:t>
            </a:r>
          </a:p>
          <a:p>
            <a:pPr>
              <a:buFontTx/>
              <a:buNone/>
            </a:pPr>
            <a:r>
              <a:rPr lang="en-GB" dirty="0"/>
              <a:t>Jane prays: “Your will be done.” What is she asking?</a:t>
            </a:r>
          </a:p>
        </p:txBody>
      </p:sp>
    </p:spTree>
  </p:cSld>
  <p:clrMapOvr>
    <a:masterClrMapping/>
  </p:clrMapOvr>
</p:sld>
</file>

<file path=ppt/theme/theme1.xml><?xml version="1.0" encoding="utf-8"?>
<a:theme xmlns:a="http://schemas.openxmlformats.org/drawingml/2006/main" name="1_Office Theme">
  <a:themeElements>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fontScheme name="Office Them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7908</TotalTime>
  <Words>1346</Words>
  <Application>Microsoft Office PowerPoint</Application>
  <PresentationFormat>On-screen Show (4:3)</PresentationFormat>
  <Paragraphs>184</Paragraphs>
  <Slides>19</Slides>
  <Notes>19</Notes>
  <HiddenSlides>0</HiddenSlides>
  <MMClips>1</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Comic Sans MS</vt:lpstr>
      <vt:lpstr>Times New Roman</vt:lpstr>
      <vt:lpstr>1_Office Theme</vt:lpstr>
      <vt:lpstr>Slide</vt:lpstr>
      <vt:lpstr>The communication of Faith:  LD 45-52</vt:lpstr>
      <vt:lpstr>Hymn 63:4</vt:lpstr>
      <vt:lpstr>The Lord’s Prayer</vt:lpstr>
      <vt:lpstr>PowerPoint Presentation</vt:lpstr>
      <vt:lpstr>God’s Will</vt:lpstr>
      <vt:lpstr>God’s Will</vt:lpstr>
      <vt:lpstr>“As in heaven so on earth”</vt:lpstr>
      <vt:lpstr>Catechism</vt:lpstr>
      <vt:lpstr>What is God’s will?</vt:lpstr>
      <vt:lpstr>What is God’s will?</vt:lpstr>
      <vt:lpstr>Your Will Be Done</vt:lpstr>
      <vt:lpstr>Bible Study: Romans 12:1-13</vt:lpstr>
      <vt:lpstr>Catechism</vt:lpstr>
      <vt:lpstr>Obeying God</vt:lpstr>
      <vt:lpstr>Catechism</vt:lpstr>
      <vt:lpstr>Office and Calling</vt:lpstr>
      <vt:lpstr>In the Lord’s Prayer</vt:lpstr>
      <vt:lpstr>Angels</vt:lpstr>
      <vt:lpstr>The third petition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gedraagt een christen zich?</dc:title>
  <dc:creator>Roelf Janssen</dc:creator>
  <cp:lastModifiedBy>Roelf Janssen</cp:lastModifiedBy>
  <cp:revision>234</cp:revision>
  <cp:lastPrinted>2010-02-18T18:14:08Z</cp:lastPrinted>
  <dcterms:created xsi:type="dcterms:W3CDTF">2008-08-14T09:20:46Z</dcterms:created>
  <dcterms:modified xsi:type="dcterms:W3CDTF">2023-04-19T03:57:16Z</dcterms:modified>
</cp:coreProperties>
</file>