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21"/>
  </p:notesMasterIdLst>
  <p:handoutMasterIdLst>
    <p:handoutMasterId r:id="rId22"/>
  </p:handoutMasterIdLst>
  <p:sldIdLst>
    <p:sldId id="962" r:id="rId2"/>
    <p:sldId id="956" r:id="rId3"/>
    <p:sldId id="963" r:id="rId4"/>
    <p:sldId id="939" r:id="rId5"/>
    <p:sldId id="940" r:id="rId6"/>
    <p:sldId id="941" r:id="rId7"/>
    <p:sldId id="960" r:id="rId8"/>
    <p:sldId id="957" r:id="rId9"/>
    <p:sldId id="954" r:id="rId10"/>
    <p:sldId id="961" r:id="rId11"/>
    <p:sldId id="955" r:id="rId12"/>
    <p:sldId id="958" r:id="rId13"/>
    <p:sldId id="943" r:id="rId14"/>
    <p:sldId id="948" r:id="rId15"/>
    <p:sldId id="952" r:id="rId16"/>
    <p:sldId id="949" r:id="rId17"/>
    <p:sldId id="950" r:id="rId18"/>
    <p:sldId id="951" r:id="rId19"/>
    <p:sldId id="898" r:id="rId20"/>
  </p:sldIdLst>
  <p:sldSz cx="9144000" cy="6858000" type="screen4x3"/>
  <p:notesSz cx="9167813" cy="6950075"/>
  <p:defaultTextStyle>
    <a:defPPr>
      <a:defRPr lang="en-GB"/>
    </a:defPPr>
    <a:lvl1pPr algn="ctr" rtl="0" eaLnBrk="0" fontAlgn="base" hangingPunct="0">
      <a:spcBef>
        <a:spcPct val="0"/>
      </a:spcBef>
      <a:spcAft>
        <a:spcPct val="0"/>
      </a:spcAft>
      <a:defRPr sz="2400" kern="1200">
        <a:solidFill>
          <a:schemeClr val="bg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bg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bg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bg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bg1"/>
        </a:solidFill>
        <a:latin typeface="Times New Roman" pitchFamily="18" charset="0"/>
        <a:ea typeface="+mn-ea"/>
        <a:cs typeface="+mn-cs"/>
      </a:defRPr>
    </a:lvl5pPr>
    <a:lvl6pPr marL="2286000" algn="l" defTabSz="914400" rtl="0" eaLnBrk="1" latinLnBrk="0" hangingPunct="1">
      <a:defRPr sz="2400" kern="1200">
        <a:solidFill>
          <a:schemeClr val="bg1"/>
        </a:solidFill>
        <a:latin typeface="Times New Roman" pitchFamily="18" charset="0"/>
        <a:ea typeface="+mn-ea"/>
        <a:cs typeface="+mn-cs"/>
      </a:defRPr>
    </a:lvl6pPr>
    <a:lvl7pPr marL="2743200" algn="l" defTabSz="914400" rtl="0" eaLnBrk="1" latinLnBrk="0" hangingPunct="1">
      <a:defRPr sz="2400" kern="1200">
        <a:solidFill>
          <a:schemeClr val="bg1"/>
        </a:solidFill>
        <a:latin typeface="Times New Roman" pitchFamily="18" charset="0"/>
        <a:ea typeface="+mn-ea"/>
        <a:cs typeface="+mn-cs"/>
      </a:defRPr>
    </a:lvl7pPr>
    <a:lvl8pPr marL="3200400" algn="l" defTabSz="914400" rtl="0" eaLnBrk="1" latinLnBrk="0" hangingPunct="1">
      <a:defRPr sz="2400" kern="1200">
        <a:solidFill>
          <a:schemeClr val="bg1"/>
        </a:solidFill>
        <a:latin typeface="Times New Roman" pitchFamily="18" charset="0"/>
        <a:ea typeface="+mn-ea"/>
        <a:cs typeface="+mn-cs"/>
      </a:defRPr>
    </a:lvl8pPr>
    <a:lvl9pPr marL="3657600" algn="l" defTabSz="914400" rtl="0" eaLnBrk="1" latinLnBrk="0" hangingPunct="1">
      <a:defRPr sz="2400" kern="1200">
        <a:solidFill>
          <a:schemeClr val="bg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89">
          <p15:clr>
            <a:srgbClr val="A4A3A4"/>
          </p15:clr>
        </p15:guide>
        <p15:guide id="2" pos="288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6600FF"/>
    <a:srgbClr val="99CCFF"/>
    <a:srgbClr val="993300"/>
    <a:srgbClr val="FF0000"/>
    <a:srgbClr val="FFFF00"/>
    <a:srgbClr val="29292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7" d="100"/>
          <a:sy n="97" d="100"/>
        </p:scale>
        <p:origin x="2004" y="30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67"/>
    </p:cViewPr>
  </p:sorterViewPr>
  <p:notesViewPr>
    <p:cSldViewPr>
      <p:cViewPr varScale="1">
        <p:scale>
          <a:sx n="56" d="100"/>
          <a:sy n="56" d="100"/>
        </p:scale>
        <p:origin x="-1650" y="-84"/>
      </p:cViewPr>
      <p:guideLst>
        <p:guide orient="horz" pos="2189"/>
        <p:guide pos="288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1" y="0"/>
            <a:ext cx="400803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p>
        </p:txBody>
      </p:sp>
      <p:sp>
        <p:nvSpPr>
          <p:cNvPr id="150531" name="Rectangle 3"/>
          <p:cNvSpPr>
            <a:spLocks noGrp="1" noChangeArrowheads="1"/>
          </p:cNvSpPr>
          <p:nvPr>
            <p:ph type="dt" sz="quarter" idx="1"/>
          </p:nvPr>
        </p:nvSpPr>
        <p:spPr bwMode="auto">
          <a:xfrm>
            <a:off x="5237256" y="0"/>
            <a:ext cx="390542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p>
        </p:txBody>
      </p:sp>
      <p:sp>
        <p:nvSpPr>
          <p:cNvPr id="150532" name="Rectangle 4"/>
          <p:cNvSpPr>
            <a:spLocks noGrp="1" noChangeArrowheads="1"/>
          </p:cNvSpPr>
          <p:nvPr>
            <p:ph type="ftr" sz="quarter" idx="2"/>
          </p:nvPr>
        </p:nvSpPr>
        <p:spPr bwMode="auto">
          <a:xfrm>
            <a:off x="1" y="6611898"/>
            <a:ext cx="400803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p>
        </p:txBody>
      </p:sp>
      <p:sp>
        <p:nvSpPr>
          <p:cNvPr id="150533" name="Rectangle 5"/>
          <p:cNvSpPr>
            <a:spLocks noGrp="1" noChangeArrowheads="1"/>
          </p:cNvSpPr>
          <p:nvPr>
            <p:ph type="sldNum" sz="quarter" idx="3"/>
          </p:nvPr>
        </p:nvSpPr>
        <p:spPr bwMode="auto">
          <a:xfrm>
            <a:off x="5237256" y="6611898"/>
            <a:ext cx="390542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AEEDA733-26E2-44CD-9958-579E3EA7DACE}" type="slidenum">
              <a:rPr lang="en-GB"/>
              <a:pPr/>
              <a:t>‹#›</a:t>
            </a:fld>
            <a:endParaRPr lang="en-GB"/>
          </a:p>
        </p:txBody>
      </p:sp>
    </p:spTree>
    <p:extLst>
      <p:ext uri="{BB962C8B-B14F-4D97-AF65-F5344CB8AC3E}">
        <p14:creationId xmlns:p14="http://schemas.microsoft.com/office/powerpoint/2010/main" val="2348503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1" y="0"/>
            <a:ext cx="400803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p>
        </p:txBody>
      </p:sp>
      <p:sp>
        <p:nvSpPr>
          <p:cNvPr id="157699" name="Rectangle 3"/>
          <p:cNvSpPr>
            <a:spLocks noGrp="1" noChangeArrowheads="1"/>
          </p:cNvSpPr>
          <p:nvPr>
            <p:ph type="dt" idx="1"/>
          </p:nvPr>
        </p:nvSpPr>
        <p:spPr bwMode="auto">
          <a:xfrm>
            <a:off x="5237256" y="0"/>
            <a:ext cx="390542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p>
        </p:txBody>
      </p:sp>
      <p:sp>
        <p:nvSpPr>
          <p:cNvPr id="157700" name="Rectangle 4"/>
          <p:cNvSpPr>
            <a:spLocks noGrp="1" noRot="1" noChangeAspect="1" noChangeArrowheads="1" noTextEdit="1"/>
          </p:cNvSpPr>
          <p:nvPr>
            <p:ph type="sldImg" idx="2"/>
          </p:nvPr>
        </p:nvSpPr>
        <p:spPr bwMode="auto">
          <a:xfrm>
            <a:off x="2830513" y="533400"/>
            <a:ext cx="3484562" cy="261302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7701" name="Rectangle 5"/>
          <p:cNvSpPr>
            <a:spLocks noGrp="1" noChangeArrowheads="1"/>
          </p:cNvSpPr>
          <p:nvPr>
            <p:ph type="body" sz="quarter" idx="3"/>
          </p:nvPr>
        </p:nvSpPr>
        <p:spPr bwMode="auto">
          <a:xfrm>
            <a:off x="1233404" y="3305949"/>
            <a:ext cx="6675877" cy="31470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7702" name="Rectangle 6"/>
          <p:cNvSpPr>
            <a:spLocks noGrp="1" noChangeArrowheads="1"/>
          </p:cNvSpPr>
          <p:nvPr>
            <p:ph type="ftr" sz="quarter" idx="4"/>
          </p:nvPr>
        </p:nvSpPr>
        <p:spPr bwMode="auto">
          <a:xfrm>
            <a:off x="1" y="6611898"/>
            <a:ext cx="400803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p>
        </p:txBody>
      </p:sp>
      <p:sp>
        <p:nvSpPr>
          <p:cNvPr id="157703" name="Rectangle 7"/>
          <p:cNvSpPr>
            <a:spLocks noGrp="1" noChangeArrowheads="1"/>
          </p:cNvSpPr>
          <p:nvPr>
            <p:ph type="sldNum" sz="quarter" idx="5"/>
          </p:nvPr>
        </p:nvSpPr>
        <p:spPr bwMode="auto">
          <a:xfrm>
            <a:off x="5237256" y="6611898"/>
            <a:ext cx="390542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39AAC2DF-C7DC-4187-9010-623AC0ECFC8F}" type="slidenum">
              <a:rPr lang="en-GB"/>
              <a:pPr/>
              <a:t>‹#›</a:t>
            </a:fld>
            <a:endParaRPr lang="en-GB"/>
          </a:p>
        </p:txBody>
      </p:sp>
    </p:spTree>
    <p:extLst>
      <p:ext uri="{BB962C8B-B14F-4D97-AF65-F5344CB8AC3E}">
        <p14:creationId xmlns:p14="http://schemas.microsoft.com/office/powerpoint/2010/main" val="3824604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A684CB-A973-4C37-A469-2E1CE7FB7904}" type="slidenum">
              <a:rPr lang="en-GB"/>
              <a:pPr/>
              <a:t>1</a:t>
            </a:fld>
            <a:endParaRPr lang="en-GB"/>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9AAC2DF-C7DC-4187-9010-623AC0ECFC8F}" type="slidenum">
              <a:rPr lang="en-GB" smtClean="0"/>
              <a:pPr/>
              <a:t>11</a:t>
            </a:fld>
            <a:endParaRPr lang="en-GB"/>
          </a:p>
        </p:txBody>
      </p:sp>
    </p:spTree>
    <p:extLst>
      <p:ext uri="{BB962C8B-B14F-4D97-AF65-F5344CB8AC3E}">
        <p14:creationId xmlns:p14="http://schemas.microsoft.com/office/powerpoint/2010/main" val="115087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9AAC2DF-C7DC-4187-9010-623AC0ECFC8F}" type="slidenum">
              <a:rPr lang="en-GB" smtClean="0"/>
              <a:pPr/>
              <a:t>13</a:t>
            </a:fld>
            <a:endParaRPr lang="en-GB"/>
          </a:p>
        </p:txBody>
      </p:sp>
    </p:spTree>
    <p:extLst>
      <p:ext uri="{BB962C8B-B14F-4D97-AF65-F5344CB8AC3E}">
        <p14:creationId xmlns:p14="http://schemas.microsoft.com/office/powerpoint/2010/main" val="2745663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9AAC2DF-C7DC-4187-9010-623AC0ECFC8F}" type="slidenum">
              <a:rPr lang="en-GB" smtClean="0"/>
              <a:pPr/>
              <a:t>14</a:t>
            </a:fld>
            <a:endParaRPr lang="en-GB"/>
          </a:p>
        </p:txBody>
      </p:sp>
    </p:spTree>
    <p:extLst>
      <p:ext uri="{BB962C8B-B14F-4D97-AF65-F5344CB8AC3E}">
        <p14:creationId xmlns:p14="http://schemas.microsoft.com/office/powerpoint/2010/main" val="4188225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9AAC2DF-C7DC-4187-9010-623AC0ECFC8F}" type="slidenum">
              <a:rPr lang="en-GB" smtClean="0"/>
              <a:pPr/>
              <a:t>15</a:t>
            </a:fld>
            <a:endParaRPr lang="en-GB"/>
          </a:p>
        </p:txBody>
      </p:sp>
    </p:spTree>
    <p:extLst>
      <p:ext uri="{BB962C8B-B14F-4D97-AF65-F5344CB8AC3E}">
        <p14:creationId xmlns:p14="http://schemas.microsoft.com/office/powerpoint/2010/main" val="2256748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9AAC2DF-C7DC-4187-9010-623AC0ECFC8F}" type="slidenum">
              <a:rPr lang="en-GB" smtClean="0"/>
              <a:pPr/>
              <a:t>16</a:t>
            </a:fld>
            <a:endParaRPr lang="en-GB"/>
          </a:p>
        </p:txBody>
      </p:sp>
    </p:spTree>
    <p:extLst>
      <p:ext uri="{BB962C8B-B14F-4D97-AF65-F5344CB8AC3E}">
        <p14:creationId xmlns:p14="http://schemas.microsoft.com/office/powerpoint/2010/main" val="2863674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9AAC2DF-C7DC-4187-9010-623AC0ECFC8F}" type="slidenum">
              <a:rPr lang="en-GB" smtClean="0"/>
              <a:pPr/>
              <a:t>17</a:t>
            </a:fld>
            <a:endParaRPr lang="en-GB"/>
          </a:p>
        </p:txBody>
      </p:sp>
    </p:spTree>
    <p:extLst>
      <p:ext uri="{BB962C8B-B14F-4D97-AF65-F5344CB8AC3E}">
        <p14:creationId xmlns:p14="http://schemas.microsoft.com/office/powerpoint/2010/main" val="3213159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9AAC2DF-C7DC-4187-9010-623AC0ECFC8F}" type="slidenum">
              <a:rPr lang="en-GB" smtClean="0"/>
              <a:pPr/>
              <a:t>18</a:t>
            </a:fld>
            <a:endParaRPr lang="en-GB"/>
          </a:p>
        </p:txBody>
      </p:sp>
    </p:spTree>
    <p:extLst>
      <p:ext uri="{BB962C8B-B14F-4D97-AF65-F5344CB8AC3E}">
        <p14:creationId xmlns:p14="http://schemas.microsoft.com/office/powerpoint/2010/main" val="3296331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9AAC2DF-C7DC-4187-9010-623AC0ECFC8F}" type="slidenum">
              <a:rPr lang="en-GB" smtClean="0"/>
              <a:pPr/>
              <a:t>19</a:t>
            </a:fld>
            <a:endParaRPr lang="en-GB"/>
          </a:p>
        </p:txBody>
      </p:sp>
    </p:spTree>
    <p:extLst>
      <p:ext uri="{BB962C8B-B14F-4D97-AF65-F5344CB8AC3E}">
        <p14:creationId xmlns:p14="http://schemas.microsoft.com/office/powerpoint/2010/main" val="1890589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9FE1269-605E-41CA-8956-120986A6E6E8}" type="slidenum">
              <a:rPr lang="en-GB" smtClean="0"/>
              <a:pPr/>
              <a:t>2</a:t>
            </a:fld>
            <a:endParaRPr lang="en-GB"/>
          </a:p>
        </p:txBody>
      </p:sp>
    </p:spTree>
    <p:extLst>
      <p:ext uri="{BB962C8B-B14F-4D97-AF65-F5344CB8AC3E}">
        <p14:creationId xmlns:p14="http://schemas.microsoft.com/office/powerpoint/2010/main" val="1959566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9FE1269-605E-41CA-8956-120986A6E6E8}" type="slidenum">
              <a:rPr lang="en-GB" smtClean="0"/>
              <a:pPr/>
              <a:t>3</a:t>
            </a:fld>
            <a:endParaRPr lang="en-GB"/>
          </a:p>
        </p:txBody>
      </p:sp>
    </p:spTree>
    <p:extLst>
      <p:ext uri="{BB962C8B-B14F-4D97-AF65-F5344CB8AC3E}">
        <p14:creationId xmlns:p14="http://schemas.microsoft.com/office/powerpoint/2010/main" val="79368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9AAC2DF-C7DC-4187-9010-623AC0ECFC8F}" type="slidenum">
              <a:rPr lang="en-GB" smtClean="0"/>
              <a:pPr/>
              <a:t>4</a:t>
            </a:fld>
            <a:endParaRPr lang="en-GB"/>
          </a:p>
        </p:txBody>
      </p:sp>
    </p:spTree>
    <p:extLst>
      <p:ext uri="{BB962C8B-B14F-4D97-AF65-F5344CB8AC3E}">
        <p14:creationId xmlns:p14="http://schemas.microsoft.com/office/powerpoint/2010/main" val="790766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9AAC2DF-C7DC-4187-9010-623AC0ECFC8F}" type="slidenum">
              <a:rPr lang="en-GB" smtClean="0"/>
              <a:pPr/>
              <a:t>5</a:t>
            </a:fld>
            <a:endParaRPr lang="en-GB"/>
          </a:p>
        </p:txBody>
      </p:sp>
    </p:spTree>
    <p:extLst>
      <p:ext uri="{BB962C8B-B14F-4D97-AF65-F5344CB8AC3E}">
        <p14:creationId xmlns:p14="http://schemas.microsoft.com/office/powerpoint/2010/main" val="1135476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9AAC2DF-C7DC-4187-9010-623AC0ECFC8F}" type="slidenum">
              <a:rPr lang="en-GB" smtClean="0"/>
              <a:pPr/>
              <a:t>6</a:t>
            </a:fld>
            <a:endParaRPr lang="en-GB"/>
          </a:p>
        </p:txBody>
      </p:sp>
    </p:spTree>
    <p:extLst>
      <p:ext uri="{BB962C8B-B14F-4D97-AF65-F5344CB8AC3E}">
        <p14:creationId xmlns:p14="http://schemas.microsoft.com/office/powerpoint/2010/main" val="1663801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9FE1269-605E-41CA-8956-120986A6E6E8}" type="slidenum">
              <a:rPr lang="en-GB" smtClean="0"/>
              <a:pPr/>
              <a:t>7</a:t>
            </a:fld>
            <a:endParaRPr lang="en-GB"/>
          </a:p>
        </p:txBody>
      </p:sp>
    </p:spTree>
    <p:extLst>
      <p:ext uri="{BB962C8B-B14F-4D97-AF65-F5344CB8AC3E}">
        <p14:creationId xmlns:p14="http://schemas.microsoft.com/office/powerpoint/2010/main" val="756364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9FE1269-605E-41CA-8956-120986A6E6E8}" type="slidenum">
              <a:rPr lang="en-GB" smtClean="0"/>
              <a:pPr/>
              <a:t>8</a:t>
            </a:fld>
            <a:endParaRPr lang="en-GB"/>
          </a:p>
        </p:txBody>
      </p:sp>
    </p:spTree>
    <p:extLst>
      <p:ext uri="{BB962C8B-B14F-4D97-AF65-F5344CB8AC3E}">
        <p14:creationId xmlns:p14="http://schemas.microsoft.com/office/powerpoint/2010/main" val="2751523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9AAC2DF-C7DC-4187-9010-623AC0ECFC8F}" type="slidenum">
              <a:rPr lang="en-GB" smtClean="0"/>
              <a:pPr/>
              <a:t>9</a:t>
            </a:fld>
            <a:endParaRPr lang="en-GB"/>
          </a:p>
        </p:txBody>
      </p:sp>
    </p:spTree>
    <p:extLst>
      <p:ext uri="{BB962C8B-B14F-4D97-AF65-F5344CB8AC3E}">
        <p14:creationId xmlns:p14="http://schemas.microsoft.com/office/powerpoint/2010/main" val="3112460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3691799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8072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27527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71998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063412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62517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807807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665509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266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0131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26239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0" y="1219200"/>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extLst>
      <p:ext uri="{BB962C8B-B14F-4D97-AF65-F5344CB8AC3E}">
        <p14:creationId xmlns:p14="http://schemas.microsoft.com/office/powerpoint/2010/main" val="332214260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a:solidFill>
            <a:schemeClr val="tx2"/>
          </a:solidFill>
          <a:latin typeface="Comic Sans MS" panose="030F0702030302020204" pitchFamily="66" charset="0"/>
        </a:defRPr>
      </a:lvl2pPr>
      <a:lvl3pPr algn="ctr" rtl="0" eaLnBrk="0" fontAlgn="base" hangingPunct="0">
        <a:spcBef>
          <a:spcPct val="0"/>
        </a:spcBef>
        <a:spcAft>
          <a:spcPct val="0"/>
        </a:spcAft>
        <a:defRPr sz="4000">
          <a:solidFill>
            <a:schemeClr val="tx2"/>
          </a:solidFill>
          <a:latin typeface="Comic Sans MS" panose="030F0702030302020204" pitchFamily="66" charset="0"/>
        </a:defRPr>
      </a:lvl3pPr>
      <a:lvl4pPr algn="ctr" rtl="0" eaLnBrk="0" fontAlgn="base" hangingPunct="0">
        <a:spcBef>
          <a:spcPct val="0"/>
        </a:spcBef>
        <a:spcAft>
          <a:spcPct val="0"/>
        </a:spcAft>
        <a:defRPr sz="4000">
          <a:solidFill>
            <a:schemeClr val="tx2"/>
          </a:solidFill>
          <a:latin typeface="Comic Sans MS" panose="030F0702030302020204" pitchFamily="66" charset="0"/>
        </a:defRPr>
      </a:lvl4pPr>
      <a:lvl5pPr algn="ctr" rtl="0" eaLnBrk="0" fontAlgn="base" hangingPunct="0">
        <a:spcBef>
          <a:spcPct val="0"/>
        </a:spcBef>
        <a:spcAft>
          <a:spcPct val="0"/>
        </a:spcAft>
        <a:defRPr sz="4000">
          <a:solidFill>
            <a:schemeClr val="tx2"/>
          </a:solidFill>
          <a:latin typeface="Comic Sans MS" panose="030F0702030302020204" pitchFamily="66" charset="0"/>
        </a:defRPr>
      </a:lvl5pPr>
      <a:lvl6pPr marL="457200" algn="ctr" rtl="0" eaLnBrk="0" fontAlgn="base" hangingPunct="0">
        <a:spcBef>
          <a:spcPct val="0"/>
        </a:spcBef>
        <a:spcAft>
          <a:spcPct val="0"/>
        </a:spcAft>
        <a:defRPr sz="4000">
          <a:solidFill>
            <a:schemeClr val="tx2"/>
          </a:solidFill>
          <a:latin typeface="Comic Sans MS" panose="030F0702030302020204" pitchFamily="66" charset="0"/>
        </a:defRPr>
      </a:lvl6pPr>
      <a:lvl7pPr marL="914400" algn="ctr" rtl="0" eaLnBrk="0" fontAlgn="base" hangingPunct="0">
        <a:spcBef>
          <a:spcPct val="0"/>
        </a:spcBef>
        <a:spcAft>
          <a:spcPct val="0"/>
        </a:spcAft>
        <a:defRPr sz="4000">
          <a:solidFill>
            <a:schemeClr val="tx2"/>
          </a:solidFill>
          <a:latin typeface="Comic Sans MS" panose="030F0702030302020204" pitchFamily="66" charset="0"/>
        </a:defRPr>
      </a:lvl7pPr>
      <a:lvl8pPr marL="1371600" algn="ctr" rtl="0" eaLnBrk="0" fontAlgn="base" hangingPunct="0">
        <a:spcBef>
          <a:spcPct val="0"/>
        </a:spcBef>
        <a:spcAft>
          <a:spcPct val="0"/>
        </a:spcAft>
        <a:defRPr sz="4000">
          <a:solidFill>
            <a:schemeClr val="tx2"/>
          </a:solidFill>
          <a:latin typeface="Comic Sans MS" panose="030F0702030302020204" pitchFamily="66" charset="0"/>
        </a:defRPr>
      </a:lvl8pPr>
      <a:lvl9pPr marL="1828800" algn="ctr" rtl="0" eaLnBrk="0" fontAlgn="base" hangingPunct="0">
        <a:spcBef>
          <a:spcPct val="0"/>
        </a:spcBef>
        <a:spcAft>
          <a:spcPct val="0"/>
        </a:spcAft>
        <a:defRPr sz="40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3"/>
          <p:cNvSpPr>
            <a:spLocks noGrp="1" noChangeArrowheads="1"/>
          </p:cNvSpPr>
          <p:nvPr>
            <p:ph type="subTitle" idx="1"/>
          </p:nvPr>
        </p:nvSpPr>
        <p:spPr>
          <a:xfrm>
            <a:off x="1143000" y="4869160"/>
            <a:ext cx="6858000" cy="1655762"/>
          </a:xfrm>
        </p:spPr>
        <p:txBody>
          <a:bodyPr/>
          <a:lstStyle/>
          <a:p>
            <a:r>
              <a:rPr lang="en-GB" dirty="0"/>
              <a:t>And forgive us our debts</a:t>
            </a:r>
          </a:p>
          <a:p>
            <a:r>
              <a:rPr lang="en-GB" dirty="0"/>
              <a:t>Lesson 27 – LD 51</a:t>
            </a:r>
          </a:p>
        </p:txBody>
      </p:sp>
      <p:pic>
        <p:nvPicPr>
          <p:cNvPr id="126989" name="Picture 13" descr="C:\Documents and Settings\Karlo Janssen\Mijn documenten\Mijn afbeeldingen\Liturgy\Liturgie\bid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0"/>
            <a:ext cx="1781175" cy="17811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302435A4-1F98-4626-ADCF-E299881F24DE}"/>
              </a:ext>
            </a:extLst>
          </p:cNvPr>
          <p:cNvSpPr>
            <a:spLocks noGrp="1" noChangeArrowheads="1"/>
          </p:cNvSpPr>
          <p:nvPr>
            <p:ph type="ctrTitle"/>
          </p:nvPr>
        </p:nvSpPr>
        <p:spPr>
          <a:xfrm>
            <a:off x="827584" y="2619598"/>
            <a:ext cx="7772400" cy="1447800"/>
          </a:xfrm>
        </p:spPr>
        <p:txBody>
          <a:bodyPr/>
          <a:lstStyle/>
          <a:p>
            <a:r>
              <a:rPr lang="en-GB" sz="4800" dirty="0"/>
              <a:t>The communication of Faith: </a:t>
            </a:r>
            <a:br>
              <a:rPr lang="en-GB" sz="4800" dirty="0"/>
            </a:br>
            <a:r>
              <a:rPr lang="en-GB" sz="4800" dirty="0"/>
              <a:t>LD 45-52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To forgive is…</a:t>
            </a:r>
          </a:p>
        </p:txBody>
      </p:sp>
      <p:sp>
        <p:nvSpPr>
          <p:cNvPr id="3" name="Content Placeholder 2"/>
          <p:cNvSpPr>
            <a:spLocks noGrp="1"/>
          </p:cNvSpPr>
          <p:nvPr>
            <p:ph idx="1"/>
          </p:nvPr>
        </p:nvSpPr>
        <p:spPr/>
        <p:txBody>
          <a:bodyPr/>
          <a:lstStyle/>
          <a:p>
            <a:r>
              <a:rPr lang="en-CA" dirty="0"/>
              <a:t>Often people say “to forgive is to forget”</a:t>
            </a:r>
          </a:p>
          <a:p>
            <a:r>
              <a:rPr lang="en-CA" dirty="0"/>
              <a:t>God will “no more remember my sins”</a:t>
            </a:r>
          </a:p>
          <a:p>
            <a:pPr lvl="1"/>
            <a:endParaRPr lang="en-CA" dirty="0"/>
          </a:p>
          <a:p>
            <a:pPr lvl="1"/>
            <a:r>
              <a:rPr lang="en-CA" dirty="0"/>
              <a:t>Discuss: Would this mean “forget” or “ignore”?</a:t>
            </a:r>
          </a:p>
          <a:p>
            <a:pPr lvl="1"/>
            <a:endParaRPr lang="en-CA" dirty="0"/>
          </a:p>
          <a:p>
            <a:pPr marL="0" indent="0">
              <a:buNone/>
            </a:pPr>
            <a:r>
              <a:rPr lang="en-CA" dirty="0"/>
              <a:t>God </a:t>
            </a:r>
            <a:r>
              <a:rPr lang="en-CA" i="1" dirty="0">
                <a:solidFill>
                  <a:srgbClr val="00FF00"/>
                </a:solidFill>
              </a:rPr>
              <a:t>ignores</a:t>
            </a:r>
            <a:r>
              <a:rPr lang="en-CA" dirty="0">
                <a:solidFill>
                  <a:srgbClr val="00FF00"/>
                </a:solidFill>
              </a:rPr>
              <a:t> </a:t>
            </a:r>
            <a:r>
              <a:rPr lang="en-CA" dirty="0"/>
              <a:t>our sins if we confess them and seek forgiveness.</a:t>
            </a:r>
          </a:p>
          <a:p>
            <a:pPr marL="0" indent="0">
              <a:buNone/>
            </a:pPr>
            <a:r>
              <a:rPr lang="en-CA" dirty="0"/>
              <a:t>If we stop confessing and seeking forgiveness, then God will </a:t>
            </a:r>
            <a:r>
              <a:rPr lang="en-CA" dirty="0">
                <a:solidFill>
                  <a:srgbClr val="00FF00"/>
                </a:solidFill>
              </a:rPr>
              <a:t>hold us accountable for our sins.</a:t>
            </a:r>
            <a:r>
              <a:rPr lang="en-CA" dirty="0"/>
              <a:t> (Matthew 18:32-35)</a:t>
            </a:r>
          </a:p>
          <a:p>
            <a:pPr algn="r"/>
            <a:endParaRPr lang="en-CA" dirty="0"/>
          </a:p>
          <a:p>
            <a:pPr lvl="1"/>
            <a:endParaRPr lang="en-CA" dirty="0"/>
          </a:p>
        </p:txBody>
      </p:sp>
      <p:sp>
        <p:nvSpPr>
          <p:cNvPr id="4" name="Text Box 5"/>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Tree>
    <p:extLst>
      <p:ext uri="{BB962C8B-B14F-4D97-AF65-F5344CB8AC3E}">
        <p14:creationId xmlns:p14="http://schemas.microsoft.com/office/powerpoint/2010/main" val="158404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p:cNvSpPr>
            <a:spLocks noGrp="1" noChangeArrowheads="1"/>
          </p:cNvSpPr>
          <p:nvPr>
            <p:ph type="title"/>
          </p:nvPr>
        </p:nvSpPr>
        <p:spPr/>
        <p:txBody>
          <a:bodyPr/>
          <a:lstStyle/>
          <a:p>
            <a:r>
              <a:rPr lang="en-GB"/>
              <a:t>Why God can forgive</a:t>
            </a:r>
          </a:p>
        </p:txBody>
      </p:sp>
      <p:sp>
        <p:nvSpPr>
          <p:cNvPr id="824323" name="Rectangle 3"/>
          <p:cNvSpPr>
            <a:spLocks noGrp="1" noChangeArrowheads="1"/>
          </p:cNvSpPr>
          <p:nvPr>
            <p:ph idx="1"/>
          </p:nvPr>
        </p:nvSpPr>
        <p:spPr/>
        <p:txBody>
          <a:bodyPr/>
          <a:lstStyle/>
          <a:p>
            <a:endParaRPr lang="en-US"/>
          </a:p>
        </p:txBody>
      </p:sp>
      <p:pic>
        <p:nvPicPr>
          <p:cNvPr id="8243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76400"/>
            <a:ext cx="6477000" cy="47164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Be TRULY sorry</a:t>
            </a:r>
          </a:p>
        </p:txBody>
      </p:sp>
      <p:pic>
        <p:nvPicPr>
          <p:cNvPr id="8" name="David &amp; Bathsheba (ThirdMil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777" y="1268760"/>
            <a:ext cx="8998446" cy="5057674"/>
          </a:xfrm>
          <a:prstGeom prst="rect">
            <a:avLst/>
          </a:prstGeom>
        </p:spPr>
      </p:pic>
      <p:sp>
        <p:nvSpPr>
          <p:cNvPr id="9" name="TextBox 8"/>
          <p:cNvSpPr txBox="1"/>
          <p:nvPr/>
        </p:nvSpPr>
        <p:spPr>
          <a:xfrm>
            <a:off x="4028240" y="6452194"/>
            <a:ext cx="5042983" cy="369332"/>
          </a:xfrm>
          <a:prstGeom prst="rect">
            <a:avLst/>
          </a:prstGeom>
          <a:noFill/>
        </p:spPr>
        <p:txBody>
          <a:bodyPr wrap="none" rtlCol="0">
            <a:spAutoFit/>
          </a:bodyPr>
          <a:lstStyle/>
          <a:p>
            <a:r>
              <a:rPr lang="en-CA" sz="1800" dirty="0">
                <a:solidFill>
                  <a:schemeClr val="tx1"/>
                </a:solidFill>
              </a:rPr>
              <a:t>Source: Third Millennium – Apostles’ Creed video 6</a:t>
            </a:r>
          </a:p>
        </p:txBody>
      </p:sp>
    </p:spTree>
    <p:extLst>
      <p:ext uri="{BB962C8B-B14F-4D97-AF65-F5344CB8AC3E}">
        <p14:creationId xmlns:p14="http://schemas.microsoft.com/office/powerpoint/2010/main" val="4118548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2"/>
          <p:cNvSpPr>
            <a:spLocks noGrp="1" noChangeArrowheads="1"/>
          </p:cNvSpPr>
          <p:nvPr>
            <p:ph type="title"/>
          </p:nvPr>
        </p:nvSpPr>
        <p:spPr/>
        <p:txBody>
          <a:bodyPr/>
          <a:lstStyle/>
          <a:p>
            <a:r>
              <a:rPr lang="en-GB" dirty="0"/>
              <a:t>Mean what you pray</a:t>
            </a:r>
          </a:p>
        </p:txBody>
      </p:sp>
      <p:sp>
        <p:nvSpPr>
          <p:cNvPr id="812035" name="Rectangle 3"/>
          <p:cNvSpPr>
            <a:spLocks noGrp="1" noChangeArrowheads="1"/>
          </p:cNvSpPr>
          <p:nvPr>
            <p:ph idx="1"/>
          </p:nvPr>
        </p:nvSpPr>
        <p:spPr/>
        <p:txBody>
          <a:bodyPr/>
          <a:lstStyle/>
          <a:p>
            <a:pPr>
              <a:buFontTx/>
              <a:buNone/>
            </a:pPr>
            <a:r>
              <a:rPr lang="en-GB" dirty="0"/>
              <a:t>God wants us to pray </a:t>
            </a:r>
            <a:r>
              <a:rPr lang="en-GB" dirty="0">
                <a:solidFill>
                  <a:srgbClr val="00FF00"/>
                </a:solidFill>
              </a:rPr>
              <a:t>from the heart.</a:t>
            </a:r>
          </a:p>
          <a:p>
            <a:pPr>
              <a:buFontTx/>
              <a:buNone/>
            </a:pPr>
            <a:endParaRPr lang="en-GB" dirty="0">
              <a:solidFill>
                <a:srgbClr val="00FF00"/>
              </a:solidFill>
            </a:endParaRPr>
          </a:p>
          <a:p>
            <a:pPr>
              <a:buFontTx/>
              <a:buNone/>
            </a:pPr>
            <a:r>
              <a:rPr lang="en-GB" dirty="0"/>
              <a:t>To ask for forgiveness means first:</a:t>
            </a:r>
          </a:p>
          <a:p>
            <a:pPr>
              <a:buFontTx/>
              <a:buNone/>
            </a:pPr>
            <a:r>
              <a:rPr lang="en-GB" dirty="0">
                <a:solidFill>
                  <a:srgbClr val="00FF00"/>
                </a:solidFill>
              </a:rPr>
              <a:t>	- knowing what sin is (lack of love and loyalty)</a:t>
            </a:r>
          </a:p>
          <a:p>
            <a:pPr>
              <a:buFontTx/>
              <a:buNone/>
            </a:pPr>
            <a:r>
              <a:rPr lang="en-GB" dirty="0">
                <a:solidFill>
                  <a:srgbClr val="00FF00"/>
                </a:solidFill>
              </a:rPr>
              <a:t>	- realizing what your sins are</a:t>
            </a:r>
          </a:p>
          <a:p>
            <a:pPr>
              <a:buFontTx/>
              <a:buNone/>
            </a:pPr>
            <a:r>
              <a:rPr lang="en-GB" dirty="0">
                <a:solidFill>
                  <a:srgbClr val="00FF00"/>
                </a:solidFill>
              </a:rPr>
              <a:t>	- shame on account of your sins</a:t>
            </a:r>
          </a:p>
          <a:p>
            <a:pPr>
              <a:buFontTx/>
              <a:buNone/>
            </a:pPr>
            <a:r>
              <a:rPr lang="en-GB" dirty="0">
                <a:solidFill>
                  <a:srgbClr val="00FF00"/>
                </a:solidFill>
              </a:rPr>
              <a:t>	- hating your sins</a:t>
            </a:r>
          </a:p>
          <a:p>
            <a:pPr>
              <a:buFontTx/>
              <a:buNone/>
            </a:pPr>
            <a:r>
              <a:rPr lang="en-GB" dirty="0">
                <a:solidFill>
                  <a:srgbClr val="00FF00"/>
                </a:solidFill>
              </a:rPr>
              <a:t>	- realizing how God views sins (Christ had to die!)</a:t>
            </a:r>
          </a:p>
          <a:p>
            <a:pPr>
              <a:buFontTx/>
              <a:buNone/>
            </a:pPr>
            <a:r>
              <a:rPr lang="en-GB" dirty="0">
                <a:solidFill>
                  <a:srgbClr val="00FF00"/>
                </a:solidFill>
              </a:rPr>
              <a:t>Only then can we pray for forgiveness</a:t>
            </a:r>
            <a:endParaRPr lang="en-GB" dirty="0"/>
          </a:p>
        </p:txBody>
      </p:sp>
      <p:sp>
        <p:nvSpPr>
          <p:cNvPr id="812036" name="Text Box 4"/>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Rectangle 2"/>
          <p:cNvSpPr>
            <a:spLocks noGrp="1" noChangeArrowheads="1"/>
          </p:cNvSpPr>
          <p:nvPr>
            <p:ph type="title"/>
          </p:nvPr>
        </p:nvSpPr>
        <p:spPr/>
        <p:txBody>
          <a:bodyPr/>
          <a:lstStyle/>
          <a:p>
            <a:r>
              <a:rPr lang="en-GB"/>
              <a:t>A sin diary</a:t>
            </a:r>
          </a:p>
        </p:txBody>
      </p:sp>
      <p:sp>
        <p:nvSpPr>
          <p:cNvPr id="817155" name="Rectangle 3"/>
          <p:cNvSpPr>
            <a:spLocks noGrp="1" noChangeArrowheads="1"/>
          </p:cNvSpPr>
          <p:nvPr>
            <p:ph idx="1"/>
          </p:nvPr>
        </p:nvSpPr>
        <p:spPr/>
        <p:txBody>
          <a:bodyPr/>
          <a:lstStyle/>
          <a:p>
            <a:pPr>
              <a:buFontTx/>
              <a:buNone/>
            </a:pPr>
            <a:r>
              <a:rPr lang="en-GB" dirty="0"/>
              <a:t>A </a:t>
            </a:r>
            <a:r>
              <a:rPr lang="en-GB" dirty="0" err="1"/>
              <a:t>highschool</a:t>
            </a:r>
            <a:r>
              <a:rPr lang="en-GB" dirty="0"/>
              <a:t> student had the habit of keeping track of all his sins. He’d write them down in a ‘sin pad’. At the end of the day, he would read the sins out loud, and ask for forgiveness. When he’d said ‘amen’, he’d tear the page out of the pad and put it through the shredder.</a:t>
            </a:r>
          </a:p>
          <a:p>
            <a:pPr>
              <a:buFontTx/>
              <a:buNone/>
            </a:pPr>
            <a:endParaRPr lang="en-GB" sz="2400" i="1" dirty="0"/>
          </a:p>
          <a:p>
            <a:pPr>
              <a:buFontTx/>
              <a:buNone/>
            </a:pPr>
            <a:r>
              <a:rPr lang="en-GB" sz="2400" i="1" dirty="0"/>
              <a:t>		    Do </a:t>
            </a:r>
            <a:r>
              <a:rPr lang="en-GB" sz="2400" i="1" dirty="0">
                <a:solidFill>
                  <a:srgbClr val="00FF00"/>
                </a:solidFill>
              </a:rPr>
              <a:t>questions</a:t>
            </a:r>
            <a:r>
              <a:rPr lang="en-GB" sz="2400" i="1" dirty="0"/>
              <a:t> on sheet.</a:t>
            </a:r>
            <a:endParaRPr lang="en-GB" dirty="0"/>
          </a:p>
        </p:txBody>
      </p:sp>
      <p:pic>
        <p:nvPicPr>
          <p:cNvPr id="817156" name="Picture 4" descr="C:\Documents and Settings\Karlo Janssen\Mijn documenten\Mijn afbeeldingen\2010-04-29\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630613"/>
            <a:ext cx="4343400" cy="3227387"/>
          </a:xfrm>
          <a:prstGeom prst="rect">
            <a:avLst/>
          </a:prstGeom>
          <a:noFill/>
          <a:extLst>
            <a:ext uri="{909E8E84-426E-40DD-AFC4-6F175D3DCCD1}">
              <a14:hiddenFill xmlns:a14="http://schemas.microsoft.com/office/drawing/2010/main">
                <a:solidFill>
                  <a:srgbClr val="FFFFFF"/>
                </a:solidFill>
              </a14:hiddenFill>
            </a:ext>
          </a:extLst>
        </p:spPr>
      </p:pic>
      <p:pic>
        <p:nvPicPr>
          <p:cNvPr id="81715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4953000"/>
            <a:ext cx="1749425" cy="16748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0" name="Rectangle 2"/>
          <p:cNvSpPr>
            <a:spLocks noGrp="1" noChangeArrowheads="1"/>
          </p:cNvSpPr>
          <p:nvPr>
            <p:ph type="title"/>
          </p:nvPr>
        </p:nvSpPr>
        <p:spPr/>
        <p:txBody>
          <a:bodyPr/>
          <a:lstStyle/>
          <a:p>
            <a:r>
              <a:rPr lang="en-GB"/>
              <a:t>Catechism</a:t>
            </a:r>
          </a:p>
        </p:txBody>
      </p:sp>
      <p:sp>
        <p:nvSpPr>
          <p:cNvPr id="821251" name="Rectangle 3"/>
          <p:cNvSpPr>
            <a:spLocks noGrp="1" noChangeArrowheads="1"/>
          </p:cNvSpPr>
          <p:nvPr>
            <p:ph idx="1"/>
          </p:nvPr>
        </p:nvSpPr>
        <p:spPr/>
        <p:txBody>
          <a:bodyPr/>
          <a:lstStyle/>
          <a:p>
            <a:pPr>
              <a:buFontTx/>
              <a:buNone/>
            </a:pPr>
            <a:r>
              <a:rPr lang="en-GB" dirty="0">
                <a:solidFill>
                  <a:srgbClr val="FFFF00"/>
                </a:solidFill>
              </a:rPr>
              <a:t>126.Q. What is the fifth petition?</a:t>
            </a:r>
          </a:p>
          <a:p>
            <a:pPr>
              <a:buFontTx/>
              <a:buNone/>
            </a:pPr>
            <a:r>
              <a:rPr lang="en-GB" i="1" dirty="0">
                <a:solidFill>
                  <a:srgbClr val="FFFF00"/>
                </a:solidFill>
              </a:rPr>
              <a:t>A. Forgive us our debts, as we also have forgiven our debtors.</a:t>
            </a:r>
            <a:endParaRPr lang="en-GB" dirty="0">
              <a:solidFill>
                <a:srgbClr val="FFFF00"/>
              </a:solidFill>
            </a:endParaRPr>
          </a:p>
          <a:p>
            <a:pPr>
              <a:buFontTx/>
              <a:buNone/>
            </a:pPr>
            <a:r>
              <a:rPr lang="en-GB" dirty="0">
                <a:solidFill>
                  <a:srgbClr val="FFFF00"/>
                </a:solidFill>
              </a:rPr>
              <a:t>That is:</a:t>
            </a:r>
          </a:p>
          <a:p>
            <a:pPr>
              <a:buFontTx/>
              <a:buNone/>
            </a:pPr>
            <a:r>
              <a:rPr lang="en-GB" dirty="0">
                <a:solidFill>
                  <a:srgbClr val="FFFF00"/>
                </a:solidFill>
              </a:rPr>
              <a:t>	For the sake of Christ’s blood,</a:t>
            </a:r>
          </a:p>
          <a:p>
            <a:pPr>
              <a:buFontTx/>
              <a:buNone/>
            </a:pPr>
            <a:r>
              <a:rPr lang="en-GB" dirty="0">
                <a:solidFill>
                  <a:srgbClr val="FFFF00"/>
                </a:solidFill>
              </a:rPr>
              <a:t>		do not impute to us, wretched sinners;</a:t>
            </a:r>
          </a:p>
          <a:p>
            <a:pPr>
              <a:buFontTx/>
              <a:buNone/>
            </a:pPr>
            <a:r>
              <a:rPr lang="en-GB" dirty="0">
                <a:solidFill>
                  <a:srgbClr val="FFFF00"/>
                </a:solidFill>
              </a:rPr>
              <a:t>			any of our transgressions,</a:t>
            </a:r>
          </a:p>
          <a:p>
            <a:pPr>
              <a:buFontTx/>
              <a:buNone/>
            </a:pPr>
            <a:r>
              <a:rPr lang="en-GB" dirty="0">
                <a:solidFill>
                  <a:srgbClr val="FFFF00"/>
                </a:solidFill>
              </a:rPr>
              <a:t>			nor the evil which still clings to us,</a:t>
            </a:r>
          </a:p>
          <a:p>
            <a:pPr>
              <a:buFontTx/>
              <a:buNone/>
            </a:pPr>
            <a:r>
              <a:rPr lang="en-GB" dirty="0">
                <a:solidFill>
                  <a:srgbClr val="FFFF00"/>
                </a:solidFill>
              </a:rPr>
              <a:t>		as we also find this evidence of Your grace in us</a:t>
            </a:r>
          </a:p>
          <a:p>
            <a:pPr>
              <a:buFontTx/>
              <a:buNone/>
            </a:pPr>
            <a:r>
              <a:rPr lang="en-GB" dirty="0">
                <a:solidFill>
                  <a:srgbClr val="FFFF00"/>
                </a:solidFill>
              </a:rPr>
              <a:t>		that we are fully determined wholeheartedly </a:t>
            </a:r>
          </a:p>
          <a:p>
            <a:pPr>
              <a:buFontTx/>
              <a:buNone/>
            </a:pPr>
            <a:r>
              <a:rPr lang="en-GB" dirty="0">
                <a:solidFill>
                  <a:srgbClr val="FFFF00"/>
                </a:solidFill>
              </a:rPr>
              <a:t>			to forgive our neighbour.</a:t>
            </a:r>
          </a:p>
        </p:txBody>
      </p:sp>
      <p:sp>
        <p:nvSpPr>
          <p:cNvPr id="821252" name="AutoShape 4"/>
          <p:cNvSpPr>
            <a:spLocks noChangeArrowheads="1"/>
          </p:cNvSpPr>
          <p:nvPr/>
        </p:nvSpPr>
        <p:spPr bwMode="auto">
          <a:xfrm>
            <a:off x="838200" y="5181600"/>
            <a:ext cx="8305800" cy="1676400"/>
          </a:xfrm>
          <a:prstGeom prst="roundRect">
            <a:avLst>
              <a:gd name="adj" fmla="val 16667"/>
            </a:avLst>
          </a:prstGeom>
          <a:solidFill>
            <a:schemeClr val="accent1">
              <a:alpha val="50000"/>
            </a:schemeClr>
          </a:solidFill>
          <a:ln w="9525">
            <a:solidFill>
              <a:schemeClr val="bg1"/>
            </a:solidFill>
            <a:round/>
            <a:headEnd/>
            <a:tailEnd/>
          </a:ln>
          <a:effectLst/>
        </p:spPr>
        <p:txBody>
          <a:bodyPr wrap="none" anchor="ct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21252"/>
                                        </p:tgtEl>
                                        <p:attrNameLst>
                                          <p:attrName>style.visibility</p:attrName>
                                        </p:attrNameLst>
                                      </p:cBhvr>
                                      <p:to>
                                        <p:strVal val="visible"/>
                                      </p:to>
                                    </p:set>
                                    <p:anim calcmode="lin" valueType="num">
                                      <p:cBhvr>
                                        <p:cTn id="7" dur="500" fill="hold"/>
                                        <p:tgtEl>
                                          <p:spTgt spid="821252"/>
                                        </p:tgtEl>
                                        <p:attrNameLst>
                                          <p:attrName>ppt_w</p:attrName>
                                        </p:attrNameLst>
                                      </p:cBhvr>
                                      <p:tavLst>
                                        <p:tav tm="0">
                                          <p:val>
                                            <p:fltVal val="0"/>
                                          </p:val>
                                        </p:tav>
                                        <p:tav tm="100000">
                                          <p:val>
                                            <p:strVal val="#ppt_w"/>
                                          </p:val>
                                        </p:tav>
                                      </p:tavLst>
                                    </p:anim>
                                    <p:anim calcmode="lin" valueType="num">
                                      <p:cBhvr>
                                        <p:cTn id="8" dur="500" fill="hold"/>
                                        <p:tgtEl>
                                          <p:spTgt spid="8212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25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8" name="Rectangle 2"/>
          <p:cNvSpPr>
            <a:spLocks noGrp="1" noChangeArrowheads="1"/>
          </p:cNvSpPr>
          <p:nvPr>
            <p:ph type="title"/>
          </p:nvPr>
        </p:nvSpPr>
        <p:spPr/>
        <p:txBody>
          <a:bodyPr/>
          <a:lstStyle/>
          <a:p>
            <a:pPr algn="l"/>
            <a:r>
              <a:rPr lang="en-GB" dirty="0"/>
              <a:t>…as we have forgiven our debtors</a:t>
            </a:r>
          </a:p>
        </p:txBody>
      </p:sp>
      <p:sp>
        <p:nvSpPr>
          <p:cNvPr id="818179" name="Rectangle 3"/>
          <p:cNvSpPr>
            <a:spLocks noGrp="1" noChangeArrowheads="1"/>
          </p:cNvSpPr>
          <p:nvPr>
            <p:ph idx="1"/>
          </p:nvPr>
        </p:nvSpPr>
        <p:spPr/>
        <p:txBody>
          <a:bodyPr/>
          <a:lstStyle/>
          <a:p>
            <a:pPr>
              <a:buFontTx/>
              <a:buNone/>
            </a:pPr>
            <a:r>
              <a:rPr lang="en-GB" dirty="0"/>
              <a:t>This line may seem puzzling to a Reformed person.</a:t>
            </a:r>
          </a:p>
          <a:p>
            <a:pPr>
              <a:buFontTx/>
              <a:buNone/>
            </a:pPr>
            <a:r>
              <a:rPr lang="en-GB" dirty="0"/>
              <a:t>God grants forgiveness out of grace, I don’t earn it.</a:t>
            </a:r>
          </a:p>
          <a:p>
            <a:pPr>
              <a:buFontTx/>
              <a:buNone/>
            </a:pPr>
            <a:r>
              <a:rPr lang="en-GB" dirty="0"/>
              <a:t>Yet this seems to say “God will only forgive you if you forgive others.”</a:t>
            </a:r>
          </a:p>
          <a:p>
            <a:pPr>
              <a:buFontTx/>
              <a:buNone/>
            </a:pPr>
            <a:r>
              <a:rPr lang="en-GB" dirty="0"/>
              <a:t>However, that’s not what is says.</a:t>
            </a:r>
          </a:p>
          <a:p>
            <a:pPr>
              <a:buFontTx/>
              <a:buNone/>
            </a:pPr>
            <a:r>
              <a:rPr lang="en-GB" dirty="0"/>
              <a:t>It says: </a:t>
            </a:r>
            <a:r>
              <a:rPr lang="en-GB" dirty="0">
                <a:solidFill>
                  <a:srgbClr val="00FF00"/>
                </a:solidFill>
              </a:rPr>
              <a:t>“God, forgive me, for You are a forgiving God. I am convinced of this, because You even make me willing to forgive others.”</a:t>
            </a:r>
          </a:p>
        </p:txBody>
      </p:sp>
      <p:sp>
        <p:nvSpPr>
          <p:cNvPr id="5" name="Text Box 5"/>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p:txBody>
          <a:bodyPr/>
          <a:lstStyle/>
          <a:p>
            <a:pPr algn="l"/>
            <a:r>
              <a:rPr lang="en-GB"/>
              <a:t>Bible Study: Matthew 18:21-35</a:t>
            </a:r>
          </a:p>
        </p:txBody>
      </p:sp>
      <p:sp>
        <p:nvSpPr>
          <p:cNvPr id="819203" name="Rectangle 3"/>
          <p:cNvSpPr>
            <a:spLocks noGrp="1" noChangeArrowheads="1"/>
          </p:cNvSpPr>
          <p:nvPr>
            <p:ph idx="1"/>
          </p:nvPr>
        </p:nvSpPr>
        <p:spPr>
          <a:xfrm>
            <a:off x="0" y="1219200"/>
            <a:ext cx="5181600" cy="5638800"/>
          </a:xfrm>
        </p:spPr>
        <p:txBody>
          <a:bodyPr/>
          <a:lstStyle/>
          <a:p>
            <a:pPr>
              <a:buFontTx/>
              <a:buNone/>
            </a:pPr>
            <a:r>
              <a:rPr lang="en-GB" dirty="0"/>
              <a:t>1. </a:t>
            </a:r>
            <a:r>
              <a:rPr lang="en-GB"/>
              <a:t>Seventy times seven </a:t>
            </a:r>
            <a:r>
              <a:rPr lang="en-GB" dirty="0"/>
              <a:t>times</a:t>
            </a:r>
          </a:p>
          <a:p>
            <a:pPr>
              <a:buFontTx/>
              <a:buNone/>
            </a:pPr>
            <a:r>
              <a:rPr lang="en-GB" dirty="0"/>
              <a:t>2. Always be prepared to forgive</a:t>
            </a:r>
          </a:p>
          <a:p>
            <a:pPr>
              <a:buFontTx/>
              <a:buNone/>
            </a:pPr>
            <a:r>
              <a:rPr lang="en-GB" dirty="0"/>
              <a:t>3. An attitude of love and concern</a:t>
            </a:r>
          </a:p>
          <a:p>
            <a:pPr>
              <a:buFontTx/>
              <a:buNone/>
            </a:pPr>
            <a:r>
              <a:rPr lang="en-GB" dirty="0"/>
              <a:t>4. The wrongs humans do to each other do not compare with the wrongs we do to God.</a:t>
            </a:r>
          </a:p>
          <a:p>
            <a:pPr>
              <a:buFontTx/>
              <a:buNone/>
            </a:pPr>
            <a:r>
              <a:rPr lang="en-GB" dirty="0"/>
              <a:t>5. God forgives us so much, we should always be willing to forgive.</a:t>
            </a:r>
          </a:p>
        </p:txBody>
      </p:sp>
      <p:pic>
        <p:nvPicPr>
          <p:cNvPr id="819204" name="Picture 4" descr="G:\Backup - juni 2009\Mijn afbeeldingen\Liturgy\Liturgie\bijbellez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8192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5563" y="1676400"/>
            <a:ext cx="4008437" cy="48641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92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192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192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1920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192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03"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6" name="Rectangle 2"/>
          <p:cNvSpPr>
            <a:spLocks noGrp="1" noChangeArrowheads="1"/>
          </p:cNvSpPr>
          <p:nvPr>
            <p:ph type="title"/>
          </p:nvPr>
        </p:nvSpPr>
        <p:spPr/>
        <p:txBody>
          <a:bodyPr/>
          <a:lstStyle/>
          <a:p>
            <a:r>
              <a:rPr lang="en-GB"/>
              <a:t>When should we forgive?</a:t>
            </a:r>
          </a:p>
        </p:txBody>
      </p:sp>
      <p:sp>
        <p:nvSpPr>
          <p:cNvPr id="820227" name="Rectangle 3"/>
          <p:cNvSpPr>
            <a:spLocks noGrp="1" noChangeArrowheads="1"/>
          </p:cNvSpPr>
          <p:nvPr>
            <p:ph idx="1"/>
          </p:nvPr>
        </p:nvSpPr>
        <p:spPr/>
        <p:txBody>
          <a:bodyPr/>
          <a:lstStyle/>
          <a:p>
            <a:pPr>
              <a:buFontTx/>
              <a:buNone/>
            </a:pPr>
            <a:r>
              <a:rPr lang="en-GB"/>
              <a:t>God does not forgive all sins ever committed.</a:t>
            </a:r>
          </a:p>
          <a:p>
            <a:pPr>
              <a:buFontTx/>
              <a:buNone/>
            </a:pPr>
            <a:r>
              <a:rPr lang="en-GB"/>
              <a:t>He only forgives the sins of those who are truly sorry for their sins, ask for forgiveness, and strive to live better lives.</a:t>
            </a:r>
          </a:p>
          <a:p>
            <a:pPr>
              <a:buFontTx/>
              <a:buNone/>
            </a:pPr>
            <a:r>
              <a:rPr lang="en-GB"/>
              <a:t>God is, however, willing to forgive all sins.</a:t>
            </a:r>
          </a:p>
          <a:p>
            <a:pPr>
              <a:buFontTx/>
              <a:buNone/>
            </a:pPr>
            <a:r>
              <a:rPr lang="en-GB"/>
              <a:t>We are to reflect God in this.</a:t>
            </a:r>
            <a:endParaRPr lang="en-GB">
              <a:solidFill>
                <a:srgbClr val="00FF00"/>
              </a:solidFill>
            </a:endParaRPr>
          </a:p>
          <a:p>
            <a:pPr>
              <a:buFontTx/>
              <a:buNone/>
            </a:pPr>
            <a:r>
              <a:rPr lang="en-GB">
                <a:solidFill>
                  <a:srgbClr val="00FF00"/>
                </a:solidFill>
              </a:rPr>
              <a:t>We should always be willing and ready to forgive.</a:t>
            </a:r>
          </a:p>
          <a:p>
            <a:pPr>
              <a:buFontTx/>
              <a:buNone/>
            </a:pPr>
            <a:r>
              <a:rPr lang="en-GB">
                <a:solidFill>
                  <a:srgbClr val="00FF00"/>
                </a:solidFill>
              </a:rPr>
              <a:t>But forgiveness need only be given when the person who has caused us hurt is truly sorry, asks for forgiveness, and strives to live a better life.</a:t>
            </a:r>
          </a:p>
        </p:txBody>
      </p:sp>
      <p:sp>
        <p:nvSpPr>
          <p:cNvPr id="820228" name="Text Box 4"/>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2"/>
          <p:cNvSpPr>
            <a:spLocks noGrp="1" noChangeArrowheads="1"/>
          </p:cNvSpPr>
          <p:nvPr>
            <p:ph type="title"/>
          </p:nvPr>
        </p:nvSpPr>
        <p:spPr/>
        <p:txBody>
          <a:bodyPr/>
          <a:lstStyle/>
          <a:p>
            <a:r>
              <a:rPr lang="en-GB"/>
              <a:t>The fifth petition</a:t>
            </a:r>
          </a:p>
        </p:txBody>
      </p:sp>
      <p:sp>
        <p:nvSpPr>
          <p:cNvPr id="764931" name="Rectangle 3"/>
          <p:cNvSpPr>
            <a:spLocks noGrp="1" noChangeArrowheads="1"/>
          </p:cNvSpPr>
          <p:nvPr>
            <p:ph idx="1"/>
          </p:nvPr>
        </p:nvSpPr>
        <p:spPr>
          <a:xfrm>
            <a:off x="0" y="1219200"/>
            <a:ext cx="3200400" cy="5638800"/>
          </a:xfrm>
        </p:spPr>
        <p:txBody>
          <a:bodyPr/>
          <a:lstStyle/>
          <a:p>
            <a:pPr>
              <a:buFontTx/>
              <a:buNone/>
            </a:pPr>
            <a:r>
              <a:rPr lang="nl-NL" dirty="0">
                <a:solidFill>
                  <a:srgbClr val="00FF00"/>
                </a:solidFill>
              </a:rPr>
              <a:t>- </a:t>
            </a:r>
            <a:r>
              <a:rPr lang="nl-NL" dirty="0" err="1"/>
              <a:t>Sins</a:t>
            </a:r>
            <a:r>
              <a:rPr lang="nl-NL" dirty="0">
                <a:solidFill>
                  <a:srgbClr val="00FF00"/>
                </a:solidFill>
              </a:rPr>
              <a:t> </a:t>
            </a:r>
            <a:r>
              <a:rPr lang="nl-NL" dirty="0" err="1">
                <a:solidFill>
                  <a:srgbClr val="00FF00"/>
                </a:solidFill>
              </a:rPr>
              <a:t>bring</a:t>
            </a:r>
            <a:r>
              <a:rPr lang="nl-NL" dirty="0">
                <a:solidFill>
                  <a:srgbClr val="00FF00"/>
                </a:solidFill>
              </a:rPr>
              <a:t> </a:t>
            </a:r>
            <a:r>
              <a:rPr lang="nl-NL" dirty="0" err="1">
                <a:solidFill>
                  <a:srgbClr val="00FF00"/>
                </a:solidFill>
              </a:rPr>
              <a:t>dishonour</a:t>
            </a:r>
            <a:r>
              <a:rPr lang="nl-NL" dirty="0">
                <a:solidFill>
                  <a:srgbClr val="00FF00"/>
                </a:solidFill>
              </a:rPr>
              <a:t> to </a:t>
            </a:r>
            <a:r>
              <a:rPr lang="nl-NL" dirty="0" err="1">
                <a:solidFill>
                  <a:srgbClr val="00FF00"/>
                </a:solidFill>
              </a:rPr>
              <a:t>God’s</a:t>
            </a:r>
            <a:r>
              <a:rPr lang="nl-NL" dirty="0">
                <a:solidFill>
                  <a:srgbClr val="00FF00"/>
                </a:solidFill>
              </a:rPr>
              <a:t> Name</a:t>
            </a:r>
          </a:p>
          <a:p>
            <a:pPr>
              <a:buFontTx/>
              <a:buNone/>
            </a:pPr>
            <a:r>
              <a:rPr lang="en-GB" dirty="0">
                <a:solidFill>
                  <a:srgbClr val="00FF00"/>
                </a:solidFill>
              </a:rPr>
              <a:t>-</a:t>
            </a:r>
            <a:r>
              <a:rPr lang="en-GB" dirty="0"/>
              <a:t> We </a:t>
            </a:r>
            <a:r>
              <a:rPr lang="en-GB" dirty="0">
                <a:solidFill>
                  <a:srgbClr val="00FF00"/>
                </a:solidFill>
              </a:rPr>
              <a:t>need to be forgiven, if God is to let us live and praise Him</a:t>
            </a:r>
          </a:p>
        </p:txBody>
      </p:sp>
      <p:graphicFrame>
        <p:nvGraphicFramePr>
          <p:cNvPr id="764932" name="Object 4"/>
          <p:cNvGraphicFramePr>
            <a:graphicFrameLocks noChangeAspect="1"/>
          </p:cNvGraphicFramePr>
          <p:nvPr/>
        </p:nvGraphicFramePr>
        <p:xfrm>
          <a:off x="3276600" y="1524000"/>
          <a:ext cx="5867400" cy="4424363"/>
        </p:xfrm>
        <a:graphic>
          <a:graphicData uri="http://schemas.openxmlformats.org/presentationml/2006/ole">
            <mc:AlternateContent xmlns:mc="http://schemas.openxmlformats.org/markup-compatibility/2006">
              <mc:Choice xmlns:v="urn:schemas-microsoft-com:vml" Requires="v">
                <p:oleObj name="Slide" r:id="rId3" imgW="4515580" imgH="3407015" progId="PowerPoint.Slide.8">
                  <p:embed/>
                </p:oleObj>
              </mc:Choice>
              <mc:Fallback>
                <p:oleObj name="Slide" r:id="rId3" imgW="4515580" imgH="3407015" progId="PowerPoint.Slid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524000"/>
                        <a:ext cx="5867400" cy="44243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4933" name="Text Box 5"/>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
        <p:nvSpPr>
          <p:cNvPr id="764934" name="Oval 6"/>
          <p:cNvSpPr>
            <a:spLocks noChangeArrowheads="1"/>
          </p:cNvSpPr>
          <p:nvPr/>
        </p:nvSpPr>
        <p:spPr bwMode="auto">
          <a:xfrm>
            <a:off x="5486400" y="3962400"/>
            <a:ext cx="1905000" cy="1447800"/>
          </a:xfrm>
          <a:prstGeom prst="ellipse">
            <a:avLst/>
          </a:prstGeom>
          <a:solidFill>
            <a:srgbClr val="99CCFF">
              <a:alpha val="50000"/>
            </a:srgbClr>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Psalm 32:1</a:t>
            </a:r>
          </a:p>
        </p:txBody>
      </p:sp>
      <p:sp>
        <p:nvSpPr>
          <p:cNvPr id="3" name="Content Placeholder 2"/>
          <p:cNvSpPr>
            <a:spLocks noGrp="1"/>
          </p:cNvSpPr>
          <p:nvPr>
            <p:ph idx="1"/>
          </p:nvPr>
        </p:nvSpPr>
        <p:spPr>
          <a:xfrm>
            <a:off x="827584" y="1219200"/>
            <a:ext cx="8316416" cy="5638800"/>
          </a:xfrm>
        </p:spPr>
        <p:txBody>
          <a:bodyPr/>
          <a:lstStyle/>
          <a:p>
            <a:pPr marL="0" indent="0">
              <a:buNone/>
            </a:pPr>
            <a:r>
              <a:rPr lang="en-US" dirty="0">
                <a:solidFill>
                  <a:schemeClr val="tx1"/>
                </a:solidFill>
              </a:rPr>
              <a:t>1.Blest is the man whose trespass is forgiven,</a:t>
            </a:r>
            <a:endParaRPr lang="en-CA" dirty="0">
              <a:solidFill>
                <a:schemeClr val="tx1"/>
              </a:solidFill>
            </a:endParaRPr>
          </a:p>
          <a:p>
            <a:pPr marL="0" indent="0">
              <a:buNone/>
            </a:pPr>
            <a:r>
              <a:rPr lang="en-US" dirty="0">
                <a:solidFill>
                  <a:schemeClr val="tx1"/>
                </a:solidFill>
              </a:rPr>
              <a:t>whose sins are covered in the sight of heaven;</a:t>
            </a:r>
            <a:endParaRPr lang="en-CA" dirty="0">
              <a:solidFill>
                <a:schemeClr val="tx1"/>
              </a:solidFill>
            </a:endParaRPr>
          </a:p>
          <a:p>
            <a:pPr marL="0" indent="0">
              <a:buNone/>
            </a:pPr>
            <a:r>
              <a:rPr lang="en-US" dirty="0">
                <a:solidFill>
                  <a:schemeClr val="tx1"/>
                </a:solidFill>
              </a:rPr>
              <a:t>against whom you, O </a:t>
            </a:r>
            <a:r>
              <a:rPr lang="en-US" cap="small" dirty="0">
                <a:solidFill>
                  <a:schemeClr val="tx1"/>
                </a:solidFill>
              </a:rPr>
              <a:t>Lord</a:t>
            </a:r>
            <a:r>
              <a:rPr lang="en-US" dirty="0">
                <a:solidFill>
                  <a:schemeClr val="tx1"/>
                </a:solidFill>
              </a:rPr>
              <a:t>, will graciously</a:t>
            </a:r>
            <a:endParaRPr lang="en-CA" dirty="0">
              <a:solidFill>
                <a:schemeClr val="tx1"/>
              </a:solidFill>
            </a:endParaRPr>
          </a:p>
          <a:p>
            <a:pPr marL="0" indent="0">
              <a:buNone/>
            </a:pPr>
            <a:r>
              <a:rPr lang="en-US" dirty="0">
                <a:solidFill>
                  <a:schemeClr val="tx1"/>
                </a:solidFill>
              </a:rPr>
              <a:t>not count his guilt and his iniquity.</a:t>
            </a:r>
            <a:endParaRPr lang="en-CA" dirty="0">
              <a:solidFill>
                <a:schemeClr val="tx1"/>
              </a:solidFill>
            </a:endParaRPr>
          </a:p>
          <a:p>
            <a:pPr marL="0" indent="0">
              <a:buNone/>
            </a:pPr>
            <a:r>
              <a:rPr lang="en-US" dirty="0">
                <a:solidFill>
                  <a:schemeClr val="tx1"/>
                </a:solidFill>
              </a:rPr>
              <a:t>Blest he who with a heart contrite and lowly</a:t>
            </a:r>
            <a:endParaRPr lang="en-CA" dirty="0">
              <a:solidFill>
                <a:schemeClr val="tx1"/>
              </a:solidFill>
            </a:endParaRPr>
          </a:p>
          <a:p>
            <a:pPr marL="0" indent="0">
              <a:buNone/>
            </a:pPr>
            <a:r>
              <a:rPr lang="en-US" dirty="0">
                <a:solidFill>
                  <a:schemeClr val="tx1"/>
                </a:solidFill>
              </a:rPr>
              <a:t>confesses all his sins, O </a:t>
            </a:r>
            <a:r>
              <a:rPr lang="en-US" cap="small" dirty="0">
                <a:solidFill>
                  <a:schemeClr val="tx1"/>
                </a:solidFill>
              </a:rPr>
              <a:t>Lord</a:t>
            </a:r>
            <a:r>
              <a:rPr lang="en-US" dirty="0">
                <a:solidFill>
                  <a:schemeClr val="tx1"/>
                </a:solidFill>
              </a:rPr>
              <a:t> most holy;</a:t>
            </a:r>
            <a:endParaRPr lang="en-CA" dirty="0">
              <a:solidFill>
                <a:schemeClr val="tx1"/>
              </a:solidFill>
            </a:endParaRPr>
          </a:p>
          <a:p>
            <a:pPr marL="0" indent="0">
              <a:buNone/>
            </a:pPr>
            <a:r>
              <a:rPr lang="en-US" dirty="0">
                <a:solidFill>
                  <a:schemeClr val="tx1"/>
                </a:solidFill>
              </a:rPr>
              <a:t>who does not secretly your laws transgress,</a:t>
            </a:r>
            <a:endParaRPr lang="en-CA" dirty="0">
              <a:solidFill>
                <a:schemeClr val="tx1"/>
              </a:solidFill>
            </a:endParaRPr>
          </a:p>
          <a:p>
            <a:pPr marL="0" indent="0">
              <a:buNone/>
            </a:pPr>
            <a:r>
              <a:rPr lang="en-US" dirty="0">
                <a:solidFill>
                  <a:schemeClr val="tx1"/>
                </a:solidFill>
              </a:rPr>
              <a:t>whose spirit </a:t>
            </a:r>
            <a:r>
              <a:rPr lang="en-US" dirty="0" err="1">
                <a:solidFill>
                  <a:schemeClr val="tx1"/>
                </a:solidFill>
              </a:rPr>
              <a:t>harbours</a:t>
            </a:r>
            <a:r>
              <a:rPr lang="en-US" dirty="0">
                <a:solidFill>
                  <a:schemeClr val="tx1"/>
                </a:solidFill>
              </a:rPr>
              <a:t> no deceitfulness.</a:t>
            </a:r>
            <a:endParaRPr lang="en-CA" dirty="0">
              <a:solidFill>
                <a:schemeClr val="tx1"/>
              </a:solidFill>
            </a:endParaRPr>
          </a:p>
          <a:p>
            <a:pPr marL="0" indent="0">
              <a:buNone/>
            </a:pPr>
            <a:endParaRPr lang="en-CA" dirty="0"/>
          </a:p>
        </p:txBody>
      </p:sp>
    </p:spTree>
    <p:extLst>
      <p:ext uri="{BB962C8B-B14F-4D97-AF65-F5344CB8AC3E}">
        <p14:creationId xmlns:p14="http://schemas.microsoft.com/office/powerpoint/2010/main" val="1205335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title"/>
          </p:nvPr>
        </p:nvSpPr>
        <p:spPr/>
        <p:txBody>
          <a:bodyPr/>
          <a:lstStyle/>
          <a:p>
            <a:r>
              <a:rPr lang="en-GB"/>
              <a:t>The Lord’s Prayer</a:t>
            </a:r>
          </a:p>
        </p:txBody>
      </p:sp>
      <p:sp>
        <p:nvSpPr>
          <p:cNvPr id="735235" name="Rectangle 3"/>
          <p:cNvSpPr>
            <a:spLocks noGrp="1" noChangeArrowheads="1"/>
          </p:cNvSpPr>
          <p:nvPr>
            <p:ph idx="1"/>
          </p:nvPr>
        </p:nvSpPr>
        <p:spPr/>
        <p:txBody>
          <a:bodyPr/>
          <a:lstStyle/>
          <a:p>
            <a:pPr>
              <a:buFontTx/>
              <a:buNone/>
            </a:pPr>
            <a:r>
              <a:rPr lang="en-GB" sz="2000" dirty="0"/>
              <a:t>Our Father who is in heaven</a:t>
            </a:r>
          </a:p>
          <a:p>
            <a:pPr algn="ctr">
              <a:buFontTx/>
              <a:buNone/>
            </a:pPr>
            <a:endParaRPr lang="en-GB" sz="2000" dirty="0"/>
          </a:p>
          <a:p>
            <a:pPr>
              <a:buFontTx/>
              <a:buNone/>
            </a:pPr>
            <a:r>
              <a:rPr lang="en-GB" sz="2000" dirty="0"/>
              <a:t>						Hallowed be</a:t>
            </a:r>
          </a:p>
          <a:p>
            <a:pPr>
              <a:buFontTx/>
              <a:buNone/>
            </a:pPr>
            <a:r>
              <a:rPr lang="en-GB" sz="2000" dirty="0"/>
              <a:t>						 Your Name</a:t>
            </a:r>
          </a:p>
          <a:p>
            <a:pPr>
              <a:lnSpc>
                <a:spcPct val="160000"/>
              </a:lnSpc>
              <a:buFontTx/>
              <a:buNone/>
            </a:pPr>
            <a:r>
              <a:rPr lang="en-GB" sz="2000" dirty="0"/>
              <a:t>					      Your Kingdom Come</a:t>
            </a:r>
          </a:p>
          <a:p>
            <a:pPr>
              <a:lnSpc>
                <a:spcPct val="160000"/>
              </a:lnSpc>
              <a:buFontTx/>
              <a:buNone/>
            </a:pPr>
            <a:r>
              <a:rPr lang="en-GB" sz="2000" dirty="0"/>
              <a:t>				Your will be done, on earth as it is in heaven</a:t>
            </a:r>
          </a:p>
          <a:p>
            <a:pPr>
              <a:buFontTx/>
              <a:buNone/>
            </a:pPr>
            <a:endParaRPr lang="en-GB" sz="2000" dirty="0"/>
          </a:p>
          <a:p>
            <a:pPr>
              <a:buFontTx/>
              <a:buNone/>
            </a:pPr>
            <a:r>
              <a:rPr lang="en-GB" sz="2000" dirty="0"/>
              <a:t>			Give us		And forgive us		   And lead us not</a:t>
            </a:r>
          </a:p>
          <a:p>
            <a:pPr>
              <a:buFontTx/>
              <a:buNone/>
            </a:pPr>
            <a:r>
              <a:rPr lang="en-GB" sz="2000" dirty="0"/>
              <a:t>			this day		our debts as we	   	into temptation</a:t>
            </a:r>
          </a:p>
          <a:p>
            <a:pPr>
              <a:buFontTx/>
              <a:buNone/>
            </a:pPr>
            <a:r>
              <a:rPr lang="en-GB" sz="2000" dirty="0"/>
              <a:t>			our daily 	have forgiven our	   	but deliver us </a:t>
            </a:r>
          </a:p>
          <a:p>
            <a:pPr>
              <a:buFontTx/>
              <a:buNone/>
            </a:pPr>
            <a:r>
              <a:rPr lang="en-GB" sz="2000" dirty="0"/>
              <a:t>			bread		debtors		   	from evil </a:t>
            </a:r>
          </a:p>
          <a:p>
            <a:pPr>
              <a:buFontTx/>
              <a:buNone/>
            </a:pPr>
            <a:endParaRPr lang="en-GB" sz="2000" dirty="0"/>
          </a:p>
          <a:p>
            <a:pPr>
              <a:buFontTx/>
              <a:buNone/>
            </a:pPr>
            <a:r>
              <a:rPr lang="en-GB" sz="2000" dirty="0"/>
              <a:t>			For Yours is the Kingdom, the power, and the glory, forever</a:t>
            </a:r>
          </a:p>
          <a:p>
            <a:pPr>
              <a:buFontTx/>
              <a:buNone/>
            </a:pPr>
            <a:r>
              <a:rPr lang="en-GB" sz="2000" dirty="0"/>
              <a:t>							Amen</a:t>
            </a:r>
          </a:p>
        </p:txBody>
      </p:sp>
      <p:sp>
        <p:nvSpPr>
          <p:cNvPr id="735237" name="Rectangle 5"/>
          <p:cNvSpPr>
            <a:spLocks noChangeArrowheads="1"/>
          </p:cNvSpPr>
          <p:nvPr/>
        </p:nvSpPr>
        <p:spPr bwMode="auto">
          <a:xfrm>
            <a:off x="1600200" y="4038600"/>
            <a:ext cx="7543800" cy="1905000"/>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35238" name="Line 6"/>
          <p:cNvSpPr>
            <a:spLocks noChangeShapeType="1"/>
          </p:cNvSpPr>
          <p:nvPr/>
        </p:nvSpPr>
        <p:spPr bwMode="auto">
          <a:xfrm>
            <a:off x="3429000" y="4038600"/>
            <a:ext cx="0" cy="1905000"/>
          </a:xfrm>
          <a:prstGeom prst="line">
            <a:avLst/>
          </a:prstGeom>
          <a:noFill/>
          <a:ln w="635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35239" name="Line 7"/>
          <p:cNvSpPr>
            <a:spLocks noChangeShapeType="1"/>
          </p:cNvSpPr>
          <p:nvPr/>
        </p:nvSpPr>
        <p:spPr bwMode="auto">
          <a:xfrm>
            <a:off x="6324600" y="4038600"/>
            <a:ext cx="0" cy="1905000"/>
          </a:xfrm>
          <a:prstGeom prst="line">
            <a:avLst/>
          </a:prstGeom>
          <a:noFill/>
          <a:ln w="635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35236" name="AutoShape 4"/>
          <p:cNvSpPr>
            <a:spLocks noChangeArrowheads="1"/>
          </p:cNvSpPr>
          <p:nvPr/>
        </p:nvSpPr>
        <p:spPr bwMode="auto">
          <a:xfrm>
            <a:off x="1600200" y="1447800"/>
            <a:ext cx="7543800" cy="2590800"/>
          </a:xfrm>
          <a:prstGeom prst="triangle">
            <a:avLst>
              <a:gd name="adj" fmla="val 50000"/>
            </a:avLst>
          </a:prstGeom>
          <a:noFill/>
          <a:ln w="63500">
            <a:solidFill>
              <a:srgbClr val="FF66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35240" name="Line 8"/>
          <p:cNvSpPr>
            <a:spLocks noChangeShapeType="1"/>
          </p:cNvSpPr>
          <p:nvPr/>
        </p:nvSpPr>
        <p:spPr bwMode="auto">
          <a:xfrm>
            <a:off x="2743200" y="3276600"/>
            <a:ext cx="5257800" cy="0"/>
          </a:xfrm>
          <a:prstGeom prst="line">
            <a:avLst/>
          </a:prstGeom>
          <a:noFill/>
          <a:ln w="635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35241" name="Line 9"/>
          <p:cNvSpPr>
            <a:spLocks noChangeShapeType="1"/>
          </p:cNvSpPr>
          <p:nvPr/>
        </p:nvSpPr>
        <p:spPr bwMode="auto">
          <a:xfrm>
            <a:off x="3505200" y="2743200"/>
            <a:ext cx="3733800" cy="0"/>
          </a:xfrm>
          <a:prstGeom prst="line">
            <a:avLst/>
          </a:prstGeom>
          <a:noFill/>
          <a:ln w="635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35242" name="Rectangle 10"/>
          <p:cNvSpPr>
            <a:spLocks noChangeArrowheads="1"/>
          </p:cNvSpPr>
          <p:nvPr/>
        </p:nvSpPr>
        <p:spPr bwMode="auto">
          <a:xfrm>
            <a:off x="1600200" y="5943600"/>
            <a:ext cx="7543800" cy="914400"/>
          </a:xfrm>
          <a:prstGeom prst="rect">
            <a:avLst/>
          </a:prstGeom>
          <a:noFill/>
          <a:ln w="63500">
            <a:solidFill>
              <a:srgbClr val="80808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35243" name="Oval 11"/>
          <p:cNvSpPr>
            <a:spLocks noChangeArrowheads="1"/>
          </p:cNvSpPr>
          <p:nvPr/>
        </p:nvSpPr>
        <p:spPr bwMode="auto">
          <a:xfrm>
            <a:off x="2057400" y="2362200"/>
            <a:ext cx="1828800" cy="533400"/>
          </a:xfrm>
          <a:prstGeom prst="ellipse">
            <a:avLst/>
          </a:prstGeom>
          <a:solidFill>
            <a:srgbClr val="9933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2000" i="1">
                <a:solidFill>
                  <a:srgbClr val="FFFF00"/>
                </a:solidFill>
                <a:latin typeface="Comic Sans MS" pitchFamily="66" charset="0"/>
              </a:rPr>
              <a:t>thereto</a:t>
            </a:r>
            <a:endParaRPr lang="en-GB">
              <a:solidFill>
                <a:srgbClr val="FFFF00"/>
              </a:solidFill>
            </a:endParaRPr>
          </a:p>
        </p:txBody>
      </p:sp>
      <p:sp>
        <p:nvSpPr>
          <p:cNvPr id="735244" name="Oval 12"/>
          <p:cNvSpPr>
            <a:spLocks noChangeArrowheads="1"/>
          </p:cNvSpPr>
          <p:nvPr/>
        </p:nvSpPr>
        <p:spPr bwMode="auto">
          <a:xfrm>
            <a:off x="1066800" y="2971800"/>
            <a:ext cx="1828800" cy="533400"/>
          </a:xfrm>
          <a:prstGeom prst="ellipse">
            <a:avLst/>
          </a:prstGeom>
          <a:solidFill>
            <a:srgbClr val="9933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2000" i="1">
                <a:solidFill>
                  <a:srgbClr val="FFFF00"/>
                </a:solidFill>
                <a:latin typeface="Comic Sans MS" pitchFamily="66" charset="0"/>
              </a:rPr>
              <a:t>thereto</a:t>
            </a:r>
            <a:endParaRPr lang="en-GB">
              <a:solidFill>
                <a:srgbClr val="FFFF00"/>
              </a:solidFill>
            </a:endParaRPr>
          </a:p>
        </p:txBody>
      </p:sp>
      <p:sp>
        <p:nvSpPr>
          <p:cNvPr id="735245" name="Oval 13"/>
          <p:cNvSpPr>
            <a:spLocks noChangeArrowheads="1"/>
          </p:cNvSpPr>
          <p:nvPr/>
        </p:nvSpPr>
        <p:spPr bwMode="auto">
          <a:xfrm>
            <a:off x="228600" y="3733800"/>
            <a:ext cx="1828800" cy="533400"/>
          </a:xfrm>
          <a:prstGeom prst="ellipse">
            <a:avLst/>
          </a:prstGeom>
          <a:solidFill>
            <a:srgbClr val="9933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2000" i="1">
                <a:solidFill>
                  <a:srgbClr val="FFFF00"/>
                </a:solidFill>
                <a:latin typeface="Comic Sans MS" pitchFamily="66" charset="0"/>
              </a:rPr>
              <a:t>thereto</a:t>
            </a:r>
            <a:endParaRPr lang="en-GB">
              <a:solidFill>
                <a:srgbClr val="FFFF00"/>
              </a:solidFill>
            </a:endParaRPr>
          </a:p>
        </p:txBody>
      </p:sp>
      <p:grpSp>
        <p:nvGrpSpPr>
          <p:cNvPr id="735250" name="Group 18"/>
          <p:cNvGrpSpPr>
            <a:grpSpLocks/>
          </p:cNvGrpSpPr>
          <p:nvPr/>
        </p:nvGrpSpPr>
        <p:grpSpPr bwMode="auto">
          <a:xfrm>
            <a:off x="3581400" y="4068191"/>
            <a:ext cx="3505200" cy="533400"/>
            <a:chOff x="2352" y="2544"/>
            <a:chExt cx="2208" cy="336"/>
          </a:xfrm>
        </p:grpSpPr>
        <p:sp>
          <p:nvSpPr>
            <p:cNvPr id="735247" name="Oval 15"/>
            <p:cNvSpPr>
              <a:spLocks noChangeArrowheads="1"/>
            </p:cNvSpPr>
            <p:nvPr/>
          </p:nvSpPr>
          <p:spPr bwMode="auto">
            <a:xfrm>
              <a:off x="4176" y="2544"/>
              <a:ext cx="384" cy="336"/>
            </a:xfrm>
            <a:prstGeom prst="ellipse">
              <a:avLst/>
            </a:prstGeom>
            <a:solidFill>
              <a:srgbClr val="9933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2000">
                  <a:solidFill>
                    <a:srgbClr val="FFFF00"/>
                  </a:solidFill>
                  <a:latin typeface="Comic Sans MS" pitchFamily="66" charset="0"/>
                </a:rPr>
                <a:t>&amp;</a:t>
              </a:r>
              <a:endParaRPr lang="en-GB">
                <a:solidFill>
                  <a:srgbClr val="FFFF00"/>
                </a:solidFill>
              </a:endParaRPr>
            </a:p>
          </p:txBody>
        </p:sp>
        <p:sp>
          <p:nvSpPr>
            <p:cNvPr id="735248" name="Oval 16"/>
            <p:cNvSpPr>
              <a:spLocks noChangeArrowheads="1"/>
            </p:cNvSpPr>
            <p:nvPr/>
          </p:nvSpPr>
          <p:spPr bwMode="auto">
            <a:xfrm>
              <a:off x="2352" y="2544"/>
              <a:ext cx="384" cy="336"/>
            </a:xfrm>
            <a:prstGeom prst="ellipse">
              <a:avLst/>
            </a:prstGeom>
            <a:solidFill>
              <a:srgbClr val="9933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2000">
                  <a:solidFill>
                    <a:srgbClr val="FFFF00"/>
                  </a:solidFill>
                  <a:latin typeface="Comic Sans MS" pitchFamily="66" charset="0"/>
                </a:rPr>
                <a:t>&amp;</a:t>
              </a:r>
              <a:endParaRPr lang="en-GB">
                <a:solidFill>
                  <a:srgbClr val="FFFF00"/>
                </a:solidFill>
              </a:endParaRPr>
            </a:p>
          </p:txBody>
        </p:sp>
      </p:grpSp>
      <p:sp>
        <p:nvSpPr>
          <p:cNvPr id="735249" name="Oval 17"/>
          <p:cNvSpPr>
            <a:spLocks noChangeArrowheads="1"/>
          </p:cNvSpPr>
          <p:nvPr/>
        </p:nvSpPr>
        <p:spPr bwMode="auto">
          <a:xfrm>
            <a:off x="1441882" y="5905500"/>
            <a:ext cx="838200" cy="533400"/>
          </a:xfrm>
          <a:prstGeom prst="ellipse">
            <a:avLst/>
          </a:prstGeom>
          <a:solidFill>
            <a:srgbClr val="9933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2000" dirty="0">
                <a:solidFill>
                  <a:srgbClr val="FFFF00"/>
                </a:solidFill>
                <a:latin typeface="Comic Sans MS" pitchFamily="66" charset="0"/>
              </a:rPr>
              <a:t>For</a:t>
            </a:r>
            <a:endParaRPr lang="en-GB" dirty="0">
              <a:solidFill>
                <a:srgbClr val="FFFF00"/>
              </a:solidFill>
            </a:endParaRPr>
          </a:p>
        </p:txBody>
      </p:sp>
      <p:sp>
        <p:nvSpPr>
          <p:cNvPr id="735255" name="Oval 23"/>
          <p:cNvSpPr>
            <a:spLocks noChangeArrowheads="1"/>
          </p:cNvSpPr>
          <p:nvPr/>
        </p:nvSpPr>
        <p:spPr bwMode="auto">
          <a:xfrm>
            <a:off x="3352800" y="3886200"/>
            <a:ext cx="2667000" cy="1981200"/>
          </a:xfrm>
          <a:prstGeom prst="ellipse">
            <a:avLst/>
          </a:prstGeom>
          <a:solidFill>
            <a:srgbClr val="99CCFF">
              <a:alpha val="50000"/>
            </a:srgbClr>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1000"/>
                                  </p:stCondLst>
                                  <p:childTnLst>
                                    <p:set>
                                      <p:cBhvr>
                                        <p:cTn id="6" dur="1" fill="hold">
                                          <p:stCondLst>
                                            <p:cond delay="0"/>
                                          </p:stCondLst>
                                        </p:cTn>
                                        <p:tgtEl>
                                          <p:spTgt spid="735255"/>
                                        </p:tgtEl>
                                        <p:attrNameLst>
                                          <p:attrName>style.visibility</p:attrName>
                                        </p:attrNameLst>
                                      </p:cBhvr>
                                      <p:to>
                                        <p:strVal val="visible"/>
                                      </p:to>
                                    </p:set>
                                    <p:anim calcmode="lin" valueType="num">
                                      <p:cBhvr>
                                        <p:cTn id="7" dur="500" fill="hold"/>
                                        <p:tgtEl>
                                          <p:spTgt spid="735255"/>
                                        </p:tgtEl>
                                        <p:attrNameLst>
                                          <p:attrName>ppt_w</p:attrName>
                                        </p:attrNameLst>
                                      </p:cBhvr>
                                      <p:tavLst>
                                        <p:tav tm="0">
                                          <p:val>
                                            <p:strVal val="4*#ppt_w"/>
                                          </p:val>
                                        </p:tav>
                                        <p:tav tm="100000">
                                          <p:val>
                                            <p:strVal val="#ppt_w"/>
                                          </p:val>
                                        </p:tav>
                                      </p:tavLst>
                                    </p:anim>
                                    <p:anim calcmode="lin" valueType="num">
                                      <p:cBhvr>
                                        <p:cTn id="8" dur="500" fill="hold"/>
                                        <p:tgtEl>
                                          <p:spTgt spid="73525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25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Rectangle 2"/>
          <p:cNvSpPr>
            <a:spLocks noGrp="1" noChangeArrowheads="1"/>
          </p:cNvSpPr>
          <p:nvPr>
            <p:ph type="title"/>
          </p:nvPr>
        </p:nvSpPr>
        <p:spPr/>
        <p:txBody>
          <a:bodyPr/>
          <a:lstStyle/>
          <a:p>
            <a:r>
              <a:rPr lang="en-GB"/>
              <a:t>Never skipped...</a:t>
            </a:r>
          </a:p>
        </p:txBody>
      </p:sp>
      <p:sp>
        <p:nvSpPr>
          <p:cNvPr id="807939" name="Rectangle 3"/>
          <p:cNvSpPr>
            <a:spLocks noGrp="1" noChangeArrowheads="1"/>
          </p:cNvSpPr>
          <p:nvPr>
            <p:ph idx="1"/>
          </p:nvPr>
        </p:nvSpPr>
        <p:spPr>
          <a:xfrm>
            <a:off x="0" y="1219200"/>
            <a:ext cx="4953000" cy="5638800"/>
          </a:xfrm>
        </p:spPr>
        <p:txBody>
          <a:bodyPr/>
          <a:lstStyle/>
          <a:p>
            <a:pPr>
              <a:buFontTx/>
              <a:buNone/>
            </a:pPr>
            <a:r>
              <a:rPr lang="en-GB"/>
              <a:t>Reformed people will rarely skip the 5th petition in their prayers. </a:t>
            </a:r>
          </a:p>
          <a:p>
            <a:pPr>
              <a:buFontTx/>
              <a:buNone/>
            </a:pPr>
            <a:r>
              <a:rPr lang="en-GB"/>
              <a:t>We feel the need for forgiveness so much, we’ve even created a closing sentence for our prayers about it, just in case we missed it...</a:t>
            </a:r>
          </a:p>
        </p:txBody>
      </p:sp>
      <p:pic>
        <p:nvPicPr>
          <p:cNvPr id="807940" name="Picture 4" descr="C:\Documents and Settings\Karlo Janssen\Mijn documenten\Mijn afbeeldingen\Liturgy\Liturgie\bid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953000"/>
            <a:ext cx="1781175" cy="1781175"/>
          </a:xfrm>
          <a:prstGeom prst="rect">
            <a:avLst/>
          </a:prstGeom>
          <a:noFill/>
          <a:extLst>
            <a:ext uri="{909E8E84-426E-40DD-AFC4-6F175D3DCCD1}">
              <a14:hiddenFill xmlns:a14="http://schemas.microsoft.com/office/drawing/2010/main">
                <a:solidFill>
                  <a:srgbClr val="FFFFFF"/>
                </a:solidFill>
              </a14:hiddenFill>
            </a:ext>
          </a:extLst>
        </p:spPr>
      </p:pic>
      <p:sp>
        <p:nvSpPr>
          <p:cNvPr id="807941" name="AutoShape 5"/>
          <p:cNvSpPr>
            <a:spLocks noChangeArrowheads="1"/>
          </p:cNvSpPr>
          <p:nvPr/>
        </p:nvSpPr>
        <p:spPr bwMode="auto">
          <a:xfrm>
            <a:off x="5562600" y="1600200"/>
            <a:ext cx="3124200" cy="1946275"/>
          </a:xfrm>
          <a:prstGeom prst="wedgeRoundRectCallout">
            <a:avLst>
              <a:gd name="adj1" fmla="val -48019"/>
              <a:gd name="adj2" fmla="val 125856"/>
              <a:gd name="adj3" fmla="val 16667"/>
            </a:avLst>
          </a:prstGeom>
          <a:solidFill>
            <a:schemeClr val="tx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2800" i="1"/>
              <a:t>All this we pray, in the forgiveness of all our sins, for Jesus’ sake. Amen.</a:t>
            </a:r>
            <a:endParaRPr lang="en-GB" i="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p:txBody>
          <a:bodyPr/>
          <a:lstStyle/>
          <a:p>
            <a:r>
              <a:rPr lang="en-GB"/>
              <a:t>Do we take it seriously?</a:t>
            </a:r>
          </a:p>
        </p:txBody>
      </p:sp>
      <p:sp>
        <p:nvSpPr>
          <p:cNvPr id="808963" name="Rectangle 3"/>
          <p:cNvSpPr>
            <a:spLocks noGrp="1" noChangeArrowheads="1"/>
          </p:cNvSpPr>
          <p:nvPr>
            <p:ph idx="1"/>
          </p:nvPr>
        </p:nvSpPr>
        <p:spPr/>
        <p:txBody>
          <a:bodyPr/>
          <a:lstStyle/>
          <a:p>
            <a:pPr>
              <a:buFontTx/>
              <a:buNone/>
            </a:pPr>
            <a:endParaRPr lang="en-US"/>
          </a:p>
        </p:txBody>
      </p:sp>
      <p:pic>
        <p:nvPicPr>
          <p:cNvPr id="808966" name="Picture 6" descr="C:\Documents and Settings\Karlo Janssen\Mijn documenten\Mijn afbeeldingen\Liturgy\Liturgie\bid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953000"/>
            <a:ext cx="1781175" cy="1781175"/>
          </a:xfrm>
          <a:prstGeom prst="rect">
            <a:avLst/>
          </a:prstGeom>
          <a:noFill/>
          <a:extLst>
            <a:ext uri="{909E8E84-426E-40DD-AFC4-6F175D3DCCD1}">
              <a14:hiddenFill xmlns:a14="http://schemas.microsoft.com/office/drawing/2010/main">
                <a:solidFill>
                  <a:srgbClr val="FFFFFF"/>
                </a:solidFill>
              </a14:hiddenFill>
            </a:ext>
          </a:extLst>
        </p:spPr>
      </p:pic>
      <p:sp>
        <p:nvSpPr>
          <p:cNvPr id="808965" name="AutoShape 5"/>
          <p:cNvSpPr>
            <a:spLocks noChangeArrowheads="1"/>
          </p:cNvSpPr>
          <p:nvPr/>
        </p:nvSpPr>
        <p:spPr bwMode="auto">
          <a:xfrm>
            <a:off x="457200" y="1066800"/>
            <a:ext cx="8534400" cy="2408238"/>
          </a:xfrm>
          <a:prstGeom prst="wedgeRoundRectCallout">
            <a:avLst>
              <a:gd name="adj1" fmla="val -9505"/>
              <a:gd name="adj2" fmla="val 111898"/>
              <a:gd name="adj3" fmla="val 16667"/>
            </a:avLst>
          </a:prstGeom>
          <a:solidFill>
            <a:schemeClr val="tx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sz="2800" i="1"/>
              <a:t>I am sinful, inclined to all evil. I make mistakes and hae my faults, like all other people. I need forgiveness. Good thing I can ask God for it. And God loves to forgive, for He is love.</a:t>
            </a:r>
          </a:p>
          <a:p>
            <a:r>
              <a:rPr lang="en-GB" sz="2800" i="1"/>
              <a:t>“Lord, forgive my sins.” There, done.</a:t>
            </a:r>
            <a:endParaRPr lang="en-GB" i="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2"/>
          <p:cNvSpPr>
            <a:spLocks noGrp="1" noChangeArrowheads="1"/>
          </p:cNvSpPr>
          <p:nvPr>
            <p:ph type="title"/>
          </p:nvPr>
        </p:nvSpPr>
        <p:spPr/>
        <p:txBody>
          <a:bodyPr/>
          <a:lstStyle/>
          <a:p>
            <a:r>
              <a:rPr lang="en-GB"/>
              <a:t>Do we feel </a:t>
            </a:r>
            <a:r>
              <a:rPr lang="en-GB" i="1"/>
              <a:t>guilty</a:t>
            </a:r>
            <a:r>
              <a:rPr lang="en-GB"/>
              <a:t>?</a:t>
            </a:r>
          </a:p>
        </p:txBody>
      </p:sp>
      <p:sp>
        <p:nvSpPr>
          <p:cNvPr id="809987" name="Rectangle 3"/>
          <p:cNvSpPr>
            <a:spLocks noGrp="1" noChangeArrowheads="1"/>
          </p:cNvSpPr>
          <p:nvPr>
            <p:ph idx="1"/>
          </p:nvPr>
        </p:nvSpPr>
        <p:spPr/>
        <p:txBody>
          <a:bodyPr/>
          <a:lstStyle/>
          <a:p>
            <a:pPr>
              <a:buFontTx/>
              <a:buNone/>
            </a:pPr>
            <a:r>
              <a:rPr lang="en-GB"/>
              <a:t>We feel the need to ask for forgiveness.</a:t>
            </a:r>
          </a:p>
          <a:p>
            <a:pPr>
              <a:buFontTx/>
              <a:buNone/>
            </a:pPr>
            <a:r>
              <a:rPr lang="en-GB"/>
              <a:t>But when praying for forgiveness, have we thought about what the sins are that need forgiving?</a:t>
            </a:r>
          </a:p>
          <a:p>
            <a:pPr>
              <a:buFontTx/>
              <a:buNone/>
            </a:pPr>
            <a:endParaRPr lang="en-GB"/>
          </a:p>
          <a:p>
            <a:pPr>
              <a:buFontTx/>
              <a:buNone/>
            </a:pPr>
            <a:r>
              <a:rPr lang="en-GB" sz="2400" i="1">
                <a:solidFill>
                  <a:srgbClr val="FF6600"/>
                </a:solidFill>
              </a:rPr>
              <a:t>A minister once spoke with a lady, known to be a gossip.</a:t>
            </a:r>
          </a:p>
          <a:p>
            <a:pPr>
              <a:buFontTx/>
              <a:buNone/>
            </a:pPr>
            <a:r>
              <a:rPr lang="en-GB" sz="2400" i="1">
                <a:solidFill>
                  <a:srgbClr val="FF6600"/>
                </a:solidFill>
              </a:rPr>
              <a:t>Lady (mournfully): “Reverend, I’m just a poor sinner.”</a:t>
            </a:r>
          </a:p>
          <a:p>
            <a:pPr>
              <a:buFontTx/>
              <a:buNone/>
            </a:pPr>
            <a:r>
              <a:rPr lang="en-GB" sz="2400" i="1">
                <a:solidFill>
                  <a:srgbClr val="FF6600"/>
                </a:solidFill>
              </a:rPr>
              <a:t>Minister: “I know. I’ve been told that.”</a:t>
            </a:r>
          </a:p>
          <a:p>
            <a:pPr>
              <a:buFontTx/>
              <a:buNone/>
            </a:pPr>
            <a:r>
              <a:rPr lang="en-GB" sz="2400" i="1">
                <a:solidFill>
                  <a:srgbClr val="FF6600"/>
                </a:solidFill>
              </a:rPr>
              <a:t>Lady (angrily): “Who said that about me?”</a:t>
            </a:r>
            <a:endParaRPr lang="en-GB" sz="2400">
              <a:solidFill>
                <a:srgbClr val="FF6600"/>
              </a:solidFill>
            </a:endParaRPr>
          </a:p>
          <a:p>
            <a:pPr>
              <a:buFontTx/>
              <a:buNone/>
            </a:pPr>
            <a:endParaRPr lang="en-GB" sz="2400">
              <a:solidFill>
                <a:srgbClr val="FF6600"/>
              </a:solidFill>
            </a:endParaRPr>
          </a:p>
          <a:p>
            <a:pPr>
              <a:buFontTx/>
              <a:buNone/>
            </a:pPr>
            <a:r>
              <a:rPr lang="en-GB"/>
              <a:t>How guilty is does this lady feel?</a:t>
            </a:r>
            <a:endParaRPr lang="en-GB" sz="2400"/>
          </a:p>
        </p:txBody>
      </p:sp>
      <p:pic>
        <p:nvPicPr>
          <p:cNvPr id="809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989513"/>
            <a:ext cx="2819400" cy="186848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2"/>
          <p:cNvSpPr>
            <a:spLocks noGrp="1" noChangeArrowheads="1"/>
          </p:cNvSpPr>
          <p:nvPr>
            <p:ph type="title"/>
          </p:nvPr>
        </p:nvSpPr>
        <p:spPr/>
        <p:txBody>
          <a:bodyPr/>
          <a:lstStyle/>
          <a:p>
            <a:r>
              <a:rPr lang="en-GB"/>
              <a:t>Praying the 5th petition</a:t>
            </a:r>
          </a:p>
        </p:txBody>
      </p:sp>
      <p:sp>
        <p:nvSpPr>
          <p:cNvPr id="811011" name="Rectangle 3"/>
          <p:cNvSpPr>
            <a:spLocks noGrp="1" noChangeArrowheads="1"/>
          </p:cNvSpPr>
          <p:nvPr>
            <p:ph idx="1"/>
          </p:nvPr>
        </p:nvSpPr>
        <p:spPr/>
        <p:txBody>
          <a:bodyPr/>
          <a:lstStyle/>
          <a:p>
            <a:pPr>
              <a:buFontTx/>
              <a:buNone/>
            </a:pPr>
            <a:r>
              <a:rPr lang="en-GB" dirty="0"/>
              <a:t>In the Reformed tradition</a:t>
            </a:r>
            <a:r>
              <a:rPr lang="en-GB" dirty="0">
                <a:solidFill>
                  <a:srgbClr val="00FF00"/>
                </a:solidFill>
              </a:rPr>
              <a:t>, praying for forgiveness  </a:t>
            </a:r>
            <a:r>
              <a:rPr lang="en-GB" dirty="0"/>
              <a:t>is considered very necessary</a:t>
            </a:r>
            <a:r>
              <a:rPr lang="en-GB" dirty="0">
                <a:solidFill>
                  <a:srgbClr val="00FF00"/>
                </a:solidFill>
              </a:rPr>
              <a:t>.</a:t>
            </a:r>
          </a:p>
          <a:p>
            <a:pPr>
              <a:buFontTx/>
              <a:buNone/>
            </a:pPr>
            <a:r>
              <a:rPr lang="en-GB" dirty="0"/>
              <a:t>This can lead to a request for forgiveness:</a:t>
            </a:r>
          </a:p>
          <a:p>
            <a:pPr>
              <a:buFontTx/>
              <a:buNone/>
            </a:pPr>
            <a:r>
              <a:rPr lang="en-GB" dirty="0">
                <a:solidFill>
                  <a:srgbClr val="00FF00"/>
                </a:solidFill>
              </a:rPr>
              <a:t>	- too easily made</a:t>
            </a:r>
          </a:p>
          <a:p>
            <a:pPr>
              <a:buFontTx/>
              <a:buNone/>
            </a:pPr>
            <a:r>
              <a:rPr lang="en-GB" dirty="0">
                <a:solidFill>
                  <a:srgbClr val="00FF00"/>
                </a:solidFill>
              </a:rPr>
              <a:t>	- made without a true sense of guilt.</a:t>
            </a:r>
          </a:p>
          <a:p>
            <a:pPr>
              <a:buFontTx/>
              <a:buNone/>
            </a:pPr>
            <a:endParaRPr lang="en-GB" dirty="0">
              <a:solidFill>
                <a:srgbClr val="00FF00"/>
              </a:solidFill>
            </a:endParaRPr>
          </a:p>
          <a:p>
            <a:pPr>
              <a:buFontTx/>
              <a:buNone/>
            </a:pPr>
            <a:endParaRPr lang="en-GB" dirty="0">
              <a:solidFill>
                <a:srgbClr val="00FF00"/>
              </a:solidFill>
            </a:endParaRPr>
          </a:p>
        </p:txBody>
      </p:sp>
      <p:sp>
        <p:nvSpPr>
          <p:cNvPr id="811012" name="Text Box 4"/>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pic>
        <p:nvPicPr>
          <p:cNvPr id="8110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767138"/>
            <a:ext cx="4495800" cy="30908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5691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p:nvPr>
        </p:nvSpPr>
        <p:spPr/>
        <p:txBody>
          <a:bodyPr/>
          <a:lstStyle/>
          <a:p>
            <a:r>
              <a:rPr lang="en-GB"/>
              <a:t>Catechism</a:t>
            </a:r>
          </a:p>
        </p:txBody>
      </p:sp>
      <p:sp>
        <p:nvSpPr>
          <p:cNvPr id="822275" name="Rectangle 3"/>
          <p:cNvSpPr>
            <a:spLocks noGrp="1" noChangeArrowheads="1"/>
          </p:cNvSpPr>
          <p:nvPr>
            <p:ph idx="1"/>
          </p:nvPr>
        </p:nvSpPr>
        <p:spPr/>
        <p:txBody>
          <a:bodyPr/>
          <a:lstStyle/>
          <a:p>
            <a:pPr>
              <a:buFontTx/>
              <a:buNone/>
            </a:pPr>
            <a:r>
              <a:rPr lang="en-GB" i="1" dirty="0">
                <a:solidFill>
                  <a:srgbClr val="FFFF00"/>
                </a:solidFill>
              </a:rPr>
              <a:t>126.Q. What is the fifth petition?</a:t>
            </a:r>
          </a:p>
          <a:p>
            <a:pPr>
              <a:buFontTx/>
              <a:buNone/>
            </a:pPr>
            <a:r>
              <a:rPr lang="en-GB" i="1" dirty="0">
                <a:solidFill>
                  <a:srgbClr val="FFFF00"/>
                </a:solidFill>
              </a:rPr>
              <a:t>A. Forgive us our debts, as we also have forgiven our debtors.</a:t>
            </a:r>
          </a:p>
          <a:p>
            <a:pPr>
              <a:buFontTx/>
              <a:buNone/>
            </a:pPr>
            <a:r>
              <a:rPr lang="en-GB" i="1" dirty="0">
                <a:solidFill>
                  <a:srgbClr val="FFFF00"/>
                </a:solidFill>
              </a:rPr>
              <a:t>That is:</a:t>
            </a:r>
          </a:p>
          <a:p>
            <a:pPr>
              <a:buFontTx/>
              <a:buNone/>
            </a:pPr>
            <a:r>
              <a:rPr lang="en-GB" i="1" dirty="0">
                <a:solidFill>
                  <a:srgbClr val="FFFF00"/>
                </a:solidFill>
              </a:rPr>
              <a:t>	For the sake of Christ’s blood,</a:t>
            </a:r>
          </a:p>
          <a:p>
            <a:pPr>
              <a:buFontTx/>
              <a:buNone/>
            </a:pPr>
            <a:r>
              <a:rPr lang="en-GB" i="1" dirty="0">
                <a:solidFill>
                  <a:srgbClr val="FFFF00"/>
                </a:solidFill>
              </a:rPr>
              <a:t>		do not impute to us, wretched sinners;</a:t>
            </a:r>
          </a:p>
          <a:p>
            <a:pPr>
              <a:buFontTx/>
              <a:buNone/>
            </a:pPr>
            <a:r>
              <a:rPr lang="en-GB" i="1" dirty="0">
                <a:solidFill>
                  <a:srgbClr val="FFFF00"/>
                </a:solidFill>
              </a:rPr>
              <a:t>			any of our transgressions,</a:t>
            </a:r>
          </a:p>
          <a:p>
            <a:pPr>
              <a:buFontTx/>
              <a:buNone/>
            </a:pPr>
            <a:r>
              <a:rPr lang="en-GB" i="1" dirty="0">
                <a:solidFill>
                  <a:srgbClr val="FFFF00"/>
                </a:solidFill>
              </a:rPr>
              <a:t>			nor the evil which still clings to us,</a:t>
            </a:r>
          </a:p>
          <a:p>
            <a:pPr>
              <a:buFontTx/>
              <a:buNone/>
            </a:pPr>
            <a:r>
              <a:rPr lang="en-GB" i="1" dirty="0">
                <a:solidFill>
                  <a:srgbClr val="FFFF00"/>
                </a:solidFill>
              </a:rPr>
              <a:t>		as we also find this evidence of Your grace in us</a:t>
            </a:r>
          </a:p>
          <a:p>
            <a:pPr>
              <a:buFontTx/>
              <a:buNone/>
            </a:pPr>
            <a:r>
              <a:rPr lang="en-GB" i="1" dirty="0">
                <a:solidFill>
                  <a:srgbClr val="FFFF00"/>
                </a:solidFill>
              </a:rPr>
              <a:t>		that we are fully determined wholeheartedly </a:t>
            </a:r>
          </a:p>
          <a:p>
            <a:pPr>
              <a:buFontTx/>
              <a:buNone/>
            </a:pPr>
            <a:r>
              <a:rPr lang="en-GB" i="1" dirty="0">
                <a:solidFill>
                  <a:srgbClr val="FFFF00"/>
                </a:solidFill>
              </a:rPr>
              <a:t>			to forgive our neighbour.</a:t>
            </a:r>
          </a:p>
        </p:txBody>
      </p:sp>
      <p:sp>
        <p:nvSpPr>
          <p:cNvPr id="822276" name="AutoShape 4"/>
          <p:cNvSpPr>
            <a:spLocks noChangeArrowheads="1"/>
          </p:cNvSpPr>
          <p:nvPr/>
        </p:nvSpPr>
        <p:spPr bwMode="auto">
          <a:xfrm>
            <a:off x="539552" y="3284984"/>
            <a:ext cx="6912768" cy="571872"/>
          </a:xfrm>
          <a:prstGeom prst="roundRect">
            <a:avLst>
              <a:gd name="adj" fmla="val 16667"/>
            </a:avLst>
          </a:prstGeom>
          <a:solidFill>
            <a:schemeClr val="accent1">
              <a:alpha val="50000"/>
            </a:schemeClr>
          </a:solidFill>
          <a:ln w="9525">
            <a:solidFill>
              <a:schemeClr val="bg1"/>
            </a:solidFill>
            <a:round/>
            <a:headEnd/>
            <a:tailEnd/>
          </a:ln>
          <a:effectLst/>
        </p:spPr>
        <p:txBody>
          <a:bodyPr wrap="none" anchor="ctr"/>
          <a:lstStyle/>
          <a:p>
            <a:endParaRPr lang="en-CA"/>
          </a:p>
        </p:txBody>
      </p:sp>
    </p:spTree>
    <p:extLst>
      <p:ext uri="{BB962C8B-B14F-4D97-AF65-F5344CB8AC3E}">
        <p14:creationId xmlns:p14="http://schemas.microsoft.com/office/powerpoint/2010/main" val="740765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22276"/>
                                        </p:tgtEl>
                                        <p:attrNameLst>
                                          <p:attrName>style.visibility</p:attrName>
                                        </p:attrNameLst>
                                      </p:cBhvr>
                                      <p:to>
                                        <p:strVal val="visible"/>
                                      </p:to>
                                    </p:set>
                                    <p:anim calcmode="lin" valueType="num">
                                      <p:cBhvr>
                                        <p:cTn id="7" dur="500" fill="hold"/>
                                        <p:tgtEl>
                                          <p:spTgt spid="822276"/>
                                        </p:tgtEl>
                                        <p:attrNameLst>
                                          <p:attrName>ppt_w</p:attrName>
                                        </p:attrNameLst>
                                      </p:cBhvr>
                                      <p:tavLst>
                                        <p:tav tm="0">
                                          <p:val>
                                            <p:fltVal val="0"/>
                                          </p:val>
                                        </p:tav>
                                        <p:tav tm="100000">
                                          <p:val>
                                            <p:strVal val="#ppt_w"/>
                                          </p:val>
                                        </p:tav>
                                      </p:tavLst>
                                    </p:anim>
                                    <p:anim calcmode="lin" valueType="num">
                                      <p:cBhvr>
                                        <p:cTn id="8" dur="500" fill="hold"/>
                                        <p:tgtEl>
                                          <p:spTgt spid="8222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27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2"/>
          <p:cNvSpPr>
            <a:spLocks noGrp="1" noChangeArrowheads="1"/>
          </p:cNvSpPr>
          <p:nvPr>
            <p:ph type="title"/>
          </p:nvPr>
        </p:nvSpPr>
        <p:spPr/>
        <p:txBody>
          <a:bodyPr/>
          <a:lstStyle/>
          <a:p>
            <a:r>
              <a:rPr lang="en-GB"/>
              <a:t>Do not </a:t>
            </a:r>
            <a:r>
              <a:rPr lang="en-GB" i="1"/>
              <a:t>impute</a:t>
            </a:r>
            <a:endParaRPr lang="en-GB"/>
          </a:p>
        </p:txBody>
      </p:sp>
      <p:sp>
        <p:nvSpPr>
          <p:cNvPr id="823299" name="Rectangle 3"/>
          <p:cNvSpPr>
            <a:spLocks noGrp="1" noChangeArrowheads="1"/>
          </p:cNvSpPr>
          <p:nvPr>
            <p:ph idx="1"/>
          </p:nvPr>
        </p:nvSpPr>
        <p:spPr/>
        <p:txBody>
          <a:bodyPr/>
          <a:lstStyle/>
          <a:p>
            <a:pPr>
              <a:buFontTx/>
              <a:buNone/>
            </a:pPr>
            <a:r>
              <a:rPr lang="en-GB" dirty="0"/>
              <a:t>Impute = </a:t>
            </a:r>
            <a:r>
              <a:rPr lang="en-GB" dirty="0">
                <a:solidFill>
                  <a:srgbClr val="00FF00"/>
                </a:solidFill>
              </a:rPr>
              <a:t>to say that someone is responsible for something, to attribute</a:t>
            </a:r>
          </a:p>
          <a:p>
            <a:pPr>
              <a:buFontTx/>
              <a:buNone/>
            </a:pPr>
            <a:r>
              <a:rPr lang="en-GB" dirty="0"/>
              <a:t>To ask for forgiveness is </a:t>
            </a:r>
          </a:p>
          <a:p>
            <a:pPr>
              <a:buFontTx/>
              <a:buNone/>
            </a:pPr>
            <a:r>
              <a:rPr lang="en-GB" dirty="0">
                <a:solidFill>
                  <a:srgbClr val="00FF00"/>
                </a:solidFill>
              </a:rPr>
              <a:t>	- to acknowledge that we are guilty</a:t>
            </a:r>
          </a:p>
          <a:p>
            <a:pPr>
              <a:buFontTx/>
              <a:buNone/>
            </a:pPr>
            <a:r>
              <a:rPr lang="en-GB" dirty="0">
                <a:solidFill>
                  <a:srgbClr val="00FF00"/>
                </a:solidFill>
              </a:rPr>
              <a:t>	- to ask that we be treated as if not guilty</a:t>
            </a:r>
          </a:p>
          <a:p>
            <a:pPr>
              <a:buFontTx/>
              <a:buNone/>
            </a:pPr>
            <a:endParaRPr lang="en-GB" dirty="0">
              <a:solidFill>
                <a:srgbClr val="00FF00"/>
              </a:solidFill>
            </a:endParaRPr>
          </a:p>
          <a:p>
            <a:pPr>
              <a:buFontTx/>
              <a:buNone/>
            </a:pPr>
            <a:r>
              <a:rPr lang="en-GB" dirty="0">
                <a:solidFill>
                  <a:srgbClr val="00FF00"/>
                </a:solidFill>
              </a:rPr>
              <a:t>God acts </a:t>
            </a:r>
            <a:r>
              <a:rPr lang="en-GB" u="sng" dirty="0">
                <a:solidFill>
                  <a:srgbClr val="00FF00"/>
                </a:solidFill>
              </a:rPr>
              <a:t>as if</a:t>
            </a:r>
            <a:r>
              <a:rPr lang="en-GB" dirty="0">
                <a:solidFill>
                  <a:srgbClr val="00FF00"/>
                </a:solidFill>
              </a:rPr>
              <a:t> we are without guilt because Christ has suffered for our guilt. </a:t>
            </a:r>
          </a:p>
          <a:p>
            <a:pPr>
              <a:buFontTx/>
              <a:buNone/>
            </a:pPr>
            <a:r>
              <a:rPr lang="en-GB" dirty="0"/>
              <a:t>Forgiveness implies: </a:t>
            </a:r>
            <a:r>
              <a:rPr lang="en-GB" dirty="0">
                <a:solidFill>
                  <a:srgbClr val="00FF00"/>
                </a:solidFill>
              </a:rPr>
              <a:t>our sins are imputed to Christ, Christ’s obedience is imputed to us.</a:t>
            </a:r>
          </a:p>
        </p:txBody>
      </p:sp>
      <p:sp>
        <p:nvSpPr>
          <p:cNvPr id="823300" name="Text Box 4"/>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329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329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329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329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2329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232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299" grpId="0" uiExpand="1" build="p"/>
    </p:bldLst>
  </p:timing>
</p:sld>
</file>

<file path=ppt/theme/theme1.xml><?xml version="1.0" encoding="utf-8"?>
<a:theme xmlns:a="http://schemas.openxmlformats.org/drawingml/2006/main" name="1_Office Theme">
  <a:themeElements>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7946</TotalTime>
  <Words>1290</Words>
  <Application>Microsoft Office PowerPoint</Application>
  <PresentationFormat>On-screen Show (4:3)</PresentationFormat>
  <Paragraphs>156</Paragraphs>
  <Slides>19</Slides>
  <Notes>17</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6" baseType="lpstr">
      <vt:lpstr>Arial</vt:lpstr>
      <vt:lpstr>Calibri</vt:lpstr>
      <vt:lpstr>Comic Sans MS</vt:lpstr>
      <vt:lpstr>Times New Roman</vt:lpstr>
      <vt:lpstr>Wingdings</vt:lpstr>
      <vt:lpstr>1_Office Theme</vt:lpstr>
      <vt:lpstr>Slide</vt:lpstr>
      <vt:lpstr>The communication of Faith:  LD 45-52</vt:lpstr>
      <vt:lpstr>Psalm 32:1</vt:lpstr>
      <vt:lpstr>The Lord’s Prayer</vt:lpstr>
      <vt:lpstr>Never skipped...</vt:lpstr>
      <vt:lpstr>Do we take it seriously?</vt:lpstr>
      <vt:lpstr>Do we feel guilty?</vt:lpstr>
      <vt:lpstr>Praying the 5th petition</vt:lpstr>
      <vt:lpstr>Catechism</vt:lpstr>
      <vt:lpstr>Do not impute</vt:lpstr>
      <vt:lpstr>To forgive is…</vt:lpstr>
      <vt:lpstr>Why God can forgive</vt:lpstr>
      <vt:lpstr>Be TRULY sorry</vt:lpstr>
      <vt:lpstr>Mean what you pray</vt:lpstr>
      <vt:lpstr>A sin diary</vt:lpstr>
      <vt:lpstr>Catechism</vt:lpstr>
      <vt:lpstr>…as we have forgiven our debtors</vt:lpstr>
      <vt:lpstr>Bible Study: Matthew 18:21-35</vt:lpstr>
      <vt:lpstr>When should we forgive?</vt:lpstr>
      <vt:lpstr>The fifth petition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gedraagt een christen zich?</dc:title>
  <dc:creator>Roelf Janssen</dc:creator>
  <cp:lastModifiedBy>Roelf Janssen</cp:lastModifiedBy>
  <cp:revision>230</cp:revision>
  <cp:lastPrinted>2012-04-17T18:24:48Z</cp:lastPrinted>
  <dcterms:created xsi:type="dcterms:W3CDTF">2008-08-14T09:20:46Z</dcterms:created>
  <dcterms:modified xsi:type="dcterms:W3CDTF">2025-04-22T04:10:07Z</dcterms:modified>
</cp:coreProperties>
</file>