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23"/>
  </p:notesMasterIdLst>
  <p:handoutMasterIdLst>
    <p:handoutMasterId r:id="rId24"/>
  </p:handoutMasterIdLst>
  <p:sldIdLst>
    <p:sldId id="975" r:id="rId2"/>
    <p:sldId id="969" r:id="rId3"/>
    <p:sldId id="970" r:id="rId4"/>
    <p:sldId id="976" r:id="rId5"/>
    <p:sldId id="977" r:id="rId6"/>
    <p:sldId id="978" r:id="rId7"/>
    <p:sldId id="979" r:id="rId8"/>
    <p:sldId id="980" r:id="rId9"/>
    <p:sldId id="960" r:id="rId10"/>
    <p:sldId id="981" r:id="rId11"/>
    <p:sldId id="982" r:id="rId12"/>
    <p:sldId id="983" r:id="rId13"/>
    <p:sldId id="950" r:id="rId14"/>
    <p:sldId id="967" r:id="rId15"/>
    <p:sldId id="957" r:id="rId16"/>
    <p:sldId id="965" r:id="rId17"/>
    <p:sldId id="972" r:id="rId18"/>
    <p:sldId id="971" r:id="rId19"/>
    <p:sldId id="984" r:id="rId20"/>
    <p:sldId id="964" r:id="rId21"/>
    <p:sldId id="985" r:id="rId22"/>
  </p:sldIdLst>
  <p:sldSz cx="9144000" cy="6858000" type="screen4x3"/>
  <p:notesSz cx="9167813" cy="6950075"/>
  <p:defaultTextStyle>
    <a:defPPr>
      <a:defRPr lang="en-GB"/>
    </a:defPPr>
    <a:lvl1pPr algn="ctr" rtl="0" eaLnBrk="0" fontAlgn="base" hangingPunct="0">
      <a:spcBef>
        <a:spcPct val="0"/>
      </a:spcBef>
      <a:spcAft>
        <a:spcPct val="0"/>
      </a:spcAft>
      <a:defRPr sz="2400" kern="1200">
        <a:solidFill>
          <a:schemeClr val="bg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bg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bg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bg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89">
          <p15:clr>
            <a:srgbClr val="A4A3A4"/>
          </p15:clr>
        </p15:guide>
        <p15:guide id="2" pos="28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99CCFF"/>
    <a:srgbClr val="993300"/>
    <a:srgbClr val="FF0000"/>
    <a:srgbClr val="00FF00"/>
    <a:srgbClr val="FFFF00"/>
    <a:srgbClr val="29292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2004" y="30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56" d="100"/>
          <a:sy n="56" d="100"/>
        </p:scale>
        <p:origin x="-1650" y="-84"/>
      </p:cViewPr>
      <p:guideLst>
        <p:guide orient="horz" pos="2189"/>
        <p:guide pos="288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1" y="0"/>
            <a:ext cx="400803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a:solidFill>
                  <a:schemeClr val="tx1"/>
                </a:solidFill>
              </a:defRPr>
            </a:lvl1pPr>
          </a:lstStyle>
          <a:p>
            <a:endParaRPr lang="en-GB"/>
          </a:p>
        </p:txBody>
      </p:sp>
      <p:sp>
        <p:nvSpPr>
          <p:cNvPr id="150531" name="Rectangle 3"/>
          <p:cNvSpPr>
            <a:spLocks noGrp="1" noChangeArrowheads="1"/>
          </p:cNvSpPr>
          <p:nvPr>
            <p:ph type="dt" sz="quarter" idx="1"/>
          </p:nvPr>
        </p:nvSpPr>
        <p:spPr bwMode="auto">
          <a:xfrm>
            <a:off x="5237256" y="0"/>
            <a:ext cx="390542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solidFill>
                  <a:schemeClr val="tx1"/>
                </a:solidFill>
              </a:defRPr>
            </a:lvl1pPr>
          </a:lstStyle>
          <a:p>
            <a:endParaRPr lang="en-GB"/>
          </a:p>
        </p:txBody>
      </p:sp>
      <p:sp>
        <p:nvSpPr>
          <p:cNvPr id="150532" name="Rectangle 4"/>
          <p:cNvSpPr>
            <a:spLocks noGrp="1" noChangeArrowheads="1"/>
          </p:cNvSpPr>
          <p:nvPr>
            <p:ph type="ftr" sz="quarter" idx="2"/>
          </p:nvPr>
        </p:nvSpPr>
        <p:spPr bwMode="auto">
          <a:xfrm>
            <a:off x="1" y="6611898"/>
            <a:ext cx="400803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a:solidFill>
                  <a:schemeClr val="tx1"/>
                </a:solidFill>
              </a:defRPr>
            </a:lvl1pPr>
          </a:lstStyle>
          <a:p>
            <a:endParaRPr lang="en-GB"/>
          </a:p>
        </p:txBody>
      </p:sp>
      <p:sp>
        <p:nvSpPr>
          <p:cNvPr id="150533" name="Rectangle 5"/>
          <p:cNvSpPr>
            <a:spLocks noGrp="1" noChangeArrowheads="1"/>
          </p:cNvSpPr>
          <p:nvPr>
            <p:ph type="sldNum" sz="quarter" idx="3"/>
          </p:nvPr>
        </p:nvSpPr>
        <p:spPr bwMode="auto">
          <a:xfrm>
            <a:off x="5237256" y="6611898"/>
            <a:ext cx="390542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solidFill>
                  <a:schemeClr val="tx1"/>
                </a:solidFill>
              </a:defRPr>
            </a:lvl1pPr>
          </a:lstStyle>
          <a:p>
            <a:fld id="{C0D0A20F-5FC5-440A-9120-6D125FF37C30}" type="slidenum">
              <a:rPr lang="en-GB"/>
              <a:pPr/>
              <a:t>‹#›</a:t>
            </a:fld>
            <a:endParaRPr lang="en-GB"/>
          </a:p>
        </p:txBody>
      </p:sp>
    </p:spTree>
    <p:extLst>
      <p:ext uri="{BB962C8B-B14F-4D97-AF65-F5344CB8AC3E}">
        <p14:creationId xmlns:p14="http://schemas.microsoft.com/office/powerpoint/2010/main" val="658037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1" y="0"/>
            <a:ext cx="400803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a:solidFill>
                  <a:schemeClr val="tx1"/>
                </a:solidFill>
              </a:defRPr>
            </a:lvl1pPr>
          </a:lstStyle>
          <a:p>
            <a:endParaRPr lang="en-GB"/>
          </a:p>
        </p:txBody>
      </p:sp>
      <p:sp>
        <p:nvSpPr>
          <p:cNvPr id="157699" name="Rectangle 3"/>
          <p:cNvSpPr>
            <a:spLocks noGrp="1" noChangeArrowheads="1"/>
          </p:cNvSpPr>
          <p:nvPr>
            <p:ph type="dt" idx="1"/>
          </p:nvPr>
        </p:nvSpPr>
        <p:spPr bwMode="auto">
          <a:xfrm>
            <a:off x="5237256" y="0"/>
            <a:ext cx="390542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solidFill>
                  <a:schemeClr val="tx1"/>
                </a:solidFill>
              </a:defRPr>
            </a:lvl1pPr>
          </a:lstStyle>
          <a:p>
            <a:endParaRPr lang="en-GB"/>
          </a:p>
        </p:txBody>
      </p:sp>
      <p:sp>
        <p:nvSpPr>
          <p:cNvPr id="157700" name="Rectangle 4"/>
          <p:cNvSpPr>
            <a:spLocks noGrp="1" noRot="1" noChangeAspect="1" noChangeArrowheads="1" noTextEdit="1"/>
          </p:cNvSpPr>
          <p:nvPr>
            <p:ph type="sldImg" idx="2"/>
          </p:nvPr>
        </p:nvSpPr>
        <p:spPr bwMode="auto">
          <a:xfrm>
            <a:off x="2830513" y="533400"/>
            <a:ext cx="3484562" cy="26130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7701" name="Rectangle 5"/>
          <p:cNvSpPr>
            <a:spLocks noGrp="1" noChangeArrowheads="1"/>
          </p:cNvSpPr>
          <p:nvPr>
            <p:ph type="body" sz="quarter" idx="3"/>
          </p:nvPr>
        </p:nvSpPr>
        <p:spPr bwMode="auto">
          <a:xfrm>
            <a:off x="1233404" y="3305949"/>
            <a:ext cx="6675877" cy="31470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7702" name="Rectangle 6"/>
          <p:cNvSpPr>
            <a:spLocks noGrp="1" noChangeArrowheads="1"/>
          </p:cNvSpPr>
          <p:nvPr>
            <p:ph type="ftr" sz="quarter" idx="4"/>
          </p:nvPr>
        </p:nvSpPr>
        <p:spPr bwMode="auto">
          <a:xfrm>
            <a:off x="1" y="6611898"/>
            <a:ext cx="400803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a:solidFill>
                  <a:schemeClr val="tx1"/>
                </a:solidFill>
              </a:defRPr>
            </a:lvl1pPr>
          </a:lstStyle>
          <a:p>
            <a:endParaRPr lang="en-GB"/>
          </a:p>
        </p:txBody>
      </p:sp>
      <p:sp>
        <p:nvSpPr>
          <p:cNvPr id="157703" name="Rectangle 7"/>
          <p:cNvSpPr>
            <a:spLocks noGrp="1" noChangeArrowheads="1"/>
          </p:cNvSpPr>
          <p:nvPr>
            <p:ph type="sldNum" sz="quarter" idx="5"/>
          </p:nvPr>
        </p:nvSpPr>
        <p:spPr bwMode="auto">
          <a:xfrm>
            <a:off x="5237256" y="6611898"/>
            <a:ext cx="390542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solidFill>
                  <a:schemeClr val="tx1"/>
                </a:solidFill>
              </a:defRPr>
            </a:lvl1pPr>
          </a:lstStyle>
          <a:p>
            <a:fld id="{2B35A4C3-BE0D-47A2-BFA7-CA69A352594B}" type="slidenum">
              <a:rPr lang="en-GB"/>
              <a:pPr/>
              <a:t>‹#›</a:t>
            </a:fld>
            <a:endParaRPr lang="en-GB"/>
          </a:p>
        </p:txBody>
      </p:sp>
    </p:spTree>
    <p:extLst>
      <p:ext uri="{BB962C8B-B14F-4D97-AF65-F5344CB8AC3E}">
        <p14:creationId xmlns:p14="http://schemas.microsoft.com/office/powerpoint/2010/main" val="16543718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8BB4C-AF1A-4ED3-B44D-7042A3348656}" type="slidenum">
              <a:rPr lang="en-GB"/>
              <a:pPr/>
              <a:t>1</a:t>
            </a:fld>
            <a:endParaRPr lang="en-GB"/>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B8FBEA-57BF-477F-8C51-AB81A48BCEC7}" type="slidenum">
              <a:rPr lang="en-GB" smtClean="0"/>
              <a:pPr/>
              <a:t>10</a:t>
            </a:fld>
            <a:endParaRPr lang="en-GB"/>
          </a:p>
        </p:txBody>
      </p:sp>
    </p:spTree>
    <p:extLst>
      <p:ext uri="{BB962C8B-B14F-4D97-AF65-F5344CB8AC3E}">
        <p14:creationId xmlns:p14="http://schemas.microsoft.com/office/powerpoint/2010/main" val="3881340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B8FBEA-57BF-477F-8C51-AB81A48BCEC7}" type="slidenum">
              <a:rPr lang="en-GB" smtClean="0"/>
              <a:pPr/>
              <a:t>11</a:t>
            </a:fld>
            <a:endParaRPr lang="en-GB"/>
          </a:p>
        </p:txBody>
      </p:sp>
    </p:spTree>
    <p:extLst>
      <p:ext uri="{BB962C8B-B14F-4D97-AF65-F5344CB8AC3E}">
        <p14:creationId xmlns:p14="http://schemas.microsoft.com/office/powerpoint/2010/main" val="944901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B8FBEA-57BF-477F-8C51-AB81A48BCEC7}" type="slidenum">
              <a:rPr lang="en-GB" smtClean="0"/>
              <a:pPr/>
              <a:t>12</a:t>
            </a:fld>
            <a:endParaRPr lang="en-GB"/>
          </a:p>
        </p:txBody>
      </p:sp>
    </p:spTree>
    <p:extLst>
      <p:ext uri="{BB962C8B-B14F-4D97-AF65-F5344CB8AC3E}">
        <p14:creationId xmlns:p14="http://schemas.microsoft.com/office/powerpoint/2010/main" val="217707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B35A4C3-BE0D-47A2-BFA7-CA69A352594B}" type="slidenum">
              <a:rPr lang="en-GB" smtClean="0"/>
              <a:pPr/>
              <a:t>13</a:t>
            </a:fld>
            <a:endParaRPr lang="en-GB"/>
          </a:p>
        </p:txBody>
      </p:sp>
    </p:spTree>
    <p:extLst>
      <p:ext uri="{BB962C8B-B14F-4D97-AF65-F5344CB8AC3E}">
        <p14:creationId xmlns:p14="http://schemas.microsoft.com/office/powerpoint/2010/main" val="2518336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B35A4C3-BE0D-47A2-BFA7-CA69A352594B}" type="slidenum">
              <a:rPr lang="en-GB" smtClean="0"/>
              <a:pPr/>
              <a:t>14</a:t>
            </a:fld>
            <a:endParaRPr lang="en-GB"/>
          </a:p>
        </p:txBody>
      </p:sp>
    </p:spTree>
    <p:extLst>
      <p:ext uri="{BB962C8B-B14F-4D97-AF65-F5344CB8AC3E}">
        <p14:creationId xmlns:p14="http://schemas.microsoft.com/office/powerpoint/2010/main" val="2377915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B35A4C3-BE0D-47A2-BFA7-CA69A352594B}" type="slidenum">
              <a:rPr lang="en-GB" smtClean="0"/>
              <a:pPr/>
              <a:t>15</a:t>
            </a:fld>
            <a:endParaRPr lang="en-GB"/>
          </a:p>
        </p:txBody>
      </p:sp>
    </p:spTree>
    <p:extLst>
      <p:ext uri="{BB962C8B-B14F-4D97-AF65-F5344CB8AC3E}">
        <p14:creationId xmlns:p14="http://schemas.microsoft.com/office/powerpoint/2010/main" val="2541422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B35A4C3-BE0D-47A2-BFA7-CA69A352594B}" type="slidenum">
              <a:rPr lang="en-GB" smtClean="0"/>
              <a:pPr/>
              <a:t>16</a:t>
            </a:fld>
            <a:endParaRPr lang="en-GB"/>
          </a:p>
        </p:txBody>
      </p:sp>
    </p:spTree>
    <p:extLst>
      <p:ext uri="{BB962C8B-B14F-4D97-AF65-F5344CB8AC3E}">
        <p14:creationId xmlns:p14="http://schemas.microsoft.com/office/powerpoint/2010/main" val="3392811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B8FBEA-57BF-477F-8C51-AB81A48BCEC7}" type="slidenum">
              <a:rPr lang="en-GB" smtClean="0"/>
              <a:pPr/>
              <a:t>17</a:t>
            </a:fld>
            <a:endParaRPr lang="en-GB"/>
          </a:p>
        </p:txBody>
      </p:sp>
    </p:spTree>
    <p:extLst>
      <p:ext uri="{BB962C8B-B14F-4D97-AF65-F5344CB8AC3E}">
        <p14:creationId xmlns:p14="http://schemas.microsoft.com/office/powerpoint/2010/main" val="3501190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B8FBEA-57BF-477F-8C51-AB81A48BCEC7}" type="slidenum">
              <a:rPr lang="en-GB" smtClean="0"/>
              <a:pPr/>
              <a:t>18</a:t>
            </a:fld>
            <a:endParaRPr lang="en-GB"/>
          </a:p>
        </p:txBody>
      </p:sp>
    </p:spTree>
    <p:extLst>
      <p:ext uri="{BB962C8B-B14F-4D97-AF65-F5344CB8AC3E}">
        <p14:creationId xmlns:p14="http://schemas.microsoft.com/office/powerpoint/2010/main" val="2247346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B8FBEA-57BF-477F-8C51-AB81A48BCEC7}" type="slidenum">
              <a:rPr lang="en-GB" smtClean="0"/>
              <a:pPr/>
              <a:t>19</a:t>
            </a:fld>
            <a:endParaRPr lang="en-GB"/>
          </a:p>
        </p:txBody>
      </p:sp>
    </p:spTree>
    <p:extLst>
      <p:ext uri="{BB962C8B-B14F-4D97-AF65-F5344CB8AC3E}">
        <p14:creationId xmlns:p14="http://schemas.microsoft.com/office/powerpoint/2010/main" val="1227562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B8FBEA-57BF-477F-8C51-AB81A48BCEC7}" type="slidenum">
              <a:rPr lang="en-GB" smtClean="0"/>
              <a:pPr/>
              <a:t>2</a:t>
            </a:fld>
            <a:endParaRPr lang="en-GB"/>
          </a:p>
        </p:txBody>
      </p:sp>
    </p:spTree>
    <p:extLst>
      <p:ext uri="{BB962C8B-B14F-4D97-AF65-F5344CB8AC3E}">
        <p14:creationId xmlns:p14="http://schemas.microsoft.com/office/powerpoint/2010/main" val="1753860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B8FBEA-57BF-477F-8C51-AB81A48BCEC7}" type="slidenum">
              <a:rPr lang="en-GB" smtClean="0"/>
              <a:pPr/>
              <a:t>20</a:t>
            </a:fld>
            <a:endParaRPr lang="en-GB"/>
          </a:p>
        </p:txBody>
      </p:sp>
    </p:spTree>
    <p:extLst>
      <p:ext uri="{BB962C8B-B14F-4D97-AF65-F5344CB8AC3E}">
        <p14:creationId xmlns:p14="http://schemas.microsoft.com/office/powerpoint/2010/main" val="2923225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B8FBEA-57BF-477F-8C51-AB81A48BCEC7}" type="slidenum">
              <a:rPr lang="en-GB" smtClean="0"/>
              <a:pPr/>
              <a:t>21</a:t>
            </a:fld>
            <a:endParaRPr lang="en-GB"/>
          </a:p>
        </p:txBody>
      </p:sp>
    </p:spTree>
    <p:extLst>
      <p:ext uri="{BB962C8B-B14F-4D97-AF65-F5344CB8AC3E}">
        <p14:creationId xmlns:p14="http://schemas.microsoft.com/office/powerpoint/2010/main" val="3856284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B8FBEA-57BF-477F-8C51-AB81A48BCEC7}" type="slidenum">
              <a:rPr lang="en-GB" smtClean="0"/>
              <a:pPr/>
              <a:t>3</a:t>
            </a:fld>
            <a:endParaRPr lang="en-GB"/>
          </a:p>
        </p:txBody>
      </p:sp>
    </p:spTree>
    <p:extLst>
      <p:ext uri="{BB962C8B-B14F-4D97-AF65-F5344CB8AC3E}">
        <p14:creationId xmlns:p14="http://schemas.microsoft.com/office/powerpoint/2010/main" val="1753860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B8FBEA-57BF-477F-8C51-AB81A48BCEC7}" type="slidenum">
              <a:rPr lang="en-GB" smtClean="0"/>
              <a:pPr/>
              <a:t>4</a:t>
            </a:fld>
            <a:endParaRPr lang="en-GB"/>
          </a:p>
        </p:txBody>
      </p:sp>
    </p:spTree>
    <p:extLst>
      <p:ext uri="{BB962C8B-B14F-4D97-AF65-F5344CB8AC3E}">
        <p14:creationId xmlns:p14="http://schemas.microsoft.com/office/powerpoint/2010/main" val="2338187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B8FBEA-57BF-477F-8C51-AB81A48BCEC7}" type="slidenum">
              <a:rPr lang="en-GB" smtClean="0"/>
              <a:pPr/>
              <a:t>5</a:t>
            </a:fld>
            <a:endParaRPr lang="en-GB"/>
          </a:p>
        </p:txBody>
      </p:sp>
    </p:spTree>
    <p:extLst>
      <p:ext uri="{BB962C8B-B14F-4D97-AF65-F5344CB8AC3E}">
        <p14:creationId xmlns:p14="http://schemas.microsoft.com/office/powerpoint/2010/main" val="712518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B35A4C3-BE0D-47A2-BFA7-CA69A352594B}" type="slidenum">
              <a:rPr lang="en-GB" smtClean="0"/>
              <a:pPr/>
              <a:t>6</a:t>
            </a:fld>
            <a:endParaRPr lang="en-GB"/>
          </a:p>
        </p:txBody>
      </p:sp>
    </p:spTree>
    <p:extLst>
      <p:ext uri="{BB962C8B-B14F-4D97-AF65-F5344CB8AC3E}">
        <p14:creationId xmlns:p14="http://schemas.microsoft.com/office/powerpoint/2010/main" val="1625935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B35A4C3-BE0D-47A2-BFA7-CA69A352594B}" type="slidenum">
              <a:rPr lang="en-GB" smtClean="0"/>
              <a:pPr/>
              <a:t>7</a:t>
            </a:fld>
            <a:endParaRPr lang="en-GB"/>
          </a:p>
        </p:txBody>
      </p:sp>
    </p:spTree>
    <p:extLst>
      <p:ext uri="{BB962C8B-B14F-4D97-AF65-F5344CB8AC3E}">
        <p14:creationId xmlns:p14="http://schemas.microsoft.com/office/powerpoint/2010/main" val="2643671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B8FBEA-57BF-477F-8C51-AB81A48BCEC7}" type="slidenum">
              <a:rPr lang="en-GB" smtClean="0"/>
              <a:pPr/>
              <a:t>8</a:t>
            </a:fld>
            <a:endParaRPr lang="en-GB"/>
          </a:p>
        </p:txBody>
      </p:sp>
    </p:spTree>
    <p:extLst>
      <p:ext uri="{BB962C8B-B14F-4D97-AF65-F5344CB8AC3E}">
        <p14:creationId xmlns:p14="http://schemas.microsoft.com/office/powerpoint/2010/main" val="1683897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B8FBEA-57BF-477F-8C51-AB81A48BCEC7}" type="slidenum">
              <a:rPr lang="en-GB" smtClean="0"/>
              <a:pPr/>
              <a:t>9</a:t>
            </a:fld>
            <a:endParaRPr lang="en-GB"/>
          </a:p>
        </p:txBody>
      </p:sp>
    </p:spTree>
    <p:extLst>
      <p:ext uri="{BB962C8B-B14F-4D97-AF65-F5344CB8AC3E}">
        <p14:creationId xmlns:p14="http://schemas.microsoft.com/office/powerpoint/2010/main" val="2075884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332382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068481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87537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951686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539077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366187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355885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4168262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432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64835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34557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0" y="1219200"/>
            <a:ext cx="9144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Tree>
    <p:extLst>
      <p:ext uri="{BB962C8B-B14F-4D97-AF65-F5344CB8AC3E}">
        <p14:creationId xmlns:p14="http://schemas.microsoft.com/office/powerpoint/2010/main" val="187753342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0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000">
          <a:solidFill>
            <a:schemeClr val="tx2"/>
          </a:solidFill>
          <a:latin typeface="Comic Sans MS" panose="030F0702030302020204" pitchFamily="66" charset="0"/>
        </a:defRPr>
      </a:lvl2pPr>
      <a:lvl3pPr algn="ctr" rtl="0" eaLnBrk="0" fontAlgn="base" hangingPunct="0">
        <a:spcBef>
          <a:spcPct val="0"/>
        </a:spcBef>
        <a:spcAft>
          <a:spcPct val="0"/>
        </a:spcAft>
        <a:defRPr sz="4000">
          <a:solidFill>
            <a:schemeClr val="tx2"/>
          </a:solidFill>
          <a:latin typeface="Comic Sans MS" panose="030F0702030302020204" pitchFamily="66" charset="0"/>
        </a:defRPr>
      </a:lvl3pPr>
      <a:lvl4pPr algn="ctr" rtl="0" eaLnBrk="0" fontAlgn="base" hangingPunct="0">
        <a:spcBef>
          <a:spcPct val="0"/>
        </a:spcBef>
        <a:spcAft>
          <a:spcPct val="0"/>
        </a:spcAft>
        <a:defRPr sz="4000">
          <a:solidFill>
            <a:schemeClr val="tx2"/>
          </a:solidFill>
          <a:latin typeface="Comic Sans MS" panose="030F0702030302020204" pitchFamily="66" charset="0"/>
        </a:defRPr>
      </a:lvl4pPr>
      <a:lvl5pPr algn="ctr" rtl="0" eaLnBrk="0" fontAlgn="base" hangingPunct="0">
        <a:spcBef>
          <a:spcPct val="0"/>
        </a:spcBef>
        <a:spcAft>
          <a:spcPct val="0"/>
        </a:spcAft>
        <a:defRPr sz="4000">
          <a:solidFill>
            <a:schemeClr val="tx2"/>
          </a:solidFill>
          <a:latin typeface="Comic Sans MS" panose="030F0702030302020204" pitchFamily="66" charset="0"/>
        </a:defRPr>
      </a:lvl5pPr>
      <a:lvl6pPr marL="457200" algn="ctr" rtl="0" eaLnBrk="0" fontAlgn="base" hangingPunct="0">
        <a:spcBef>
          <a:spcPct val="0"/>
        </a:spcBef>
        <a:spcAft>
          <a:spcPct val="0"/>
        </a:spcAft>
        <a:defRPr sz="4000">
          <a:solidFill>
            <a:schemeClr val="tx2"/>
          </a:solidFill>
          <a:latin typeface="Comic Sans MS" panose="030F0702030302020204" pitchFamily="66" charset="0"/>
        </a:defRPr>
      </a:lvl6pPr>
      <a:lvl7pPr marL="914400" algn="ctr" rtl="0" eaLnBrk="0" fontAlgn="base" hangingPunct="0">
        <a:spcBef>
          <a:spcPct val="0"/>
        </a:spcBef>
        <a:spcAft>
          <a:spcPct val="0"/>
        </a:spcAft>
        <a:defRPr sz="4000">
          <a:solidFill>
            <a:schemeClr val="tx2"/>
          </a:solidFill>
          <a:latin typeface="Comic Sans MS" panose="030F0702030302020204" pitchFamily="66" charset="0"/>
        </a:defRPr>
      </a:lvl7pPr>
      <a:lvl8pPr marL="1371600" algn="ctr" rtl="0" eaLnBrk="0" fontAlgn="base" hangingPunct="0">
        <a:spcBef>
          <a:spcPct val="0"/>
        </a:spcBef>
        <a:spcAft>
          <a:spcPct val="0"/>
        </a:spcAft>
        <a:defRPr sz="4000">
          <a:solidFill>
            <a:schemeClr val="tx2"/>
          </a:solidFill>
          <a:latin typeface="Comic Sans MS" panose="030F0702030302020204" pitchFamily="66" charset="0"/>
        </a:defRPr>
      </a:lvl8pPr>
      <a:lvl9pPr marL="1828800" algn="ctr" rtl="0" eaLnBrk="0" fontAlgn="base" hangingPunct="0">
        <a:spcBef>
          <a:spcPct val="0"/>
        </a:spcBef>
        <a:spcAft>
          <a:spcPct val="0"/>
        </a:spcAft>
        <a:defRPr sz="4000">
          <a:solidFill>
            <a:schemeClr val="tx2"/>
          </a:solidFill>
          <a:latin typeface="Comic Sans MS" panose="030F0702030302020204" pitchFamily="66"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subTitle" idx="1"/>
          </p:nvPr>
        </p:nvSpPr>
        <p:spPr>
          <a:xfrm>
            <a:off x="1143000" y="4653136"/>
            <a:ext cx="6858000" cy="1655762"/>
          </a:xfrm>
        </p:spPr>
        <p:txBody>
          <a:bodyPr/>
          <a:lstStyle/>
          <a:p>
            <a:r>
              <a:rPr lang="en-GB" dirty="0"/>
              <a:t>And lead us not into temptation…</a:t>
            </a:r>
          </a:p>
          <a:p>
            <a:r>
              <a:rPr lang="en-GB" dirty="0"/>
              <a:t>For Yours is the Kingdom...Amen</a:t>
            </a:r>
          </a:p>
          <a:p>
            <a:r>
              <a:rPr lang="en-GB" dirty="0"/>
              <a:t>Lesson 28 – LD 52</a:t>
            </a:r>
          </a:p>
        </p:txBody>
      </p:sp>
      <p:pic>
        <p:nvPicPr>
          <p:cNvPr id="126989" name="Picture 13" descr="C:\Documents and Settings\Karlo Janssen\Mijn documenten\Mijn afbeeldingen\Liturgy\Liturgie\bidd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0"/>
            <a:ext cx="1781175" cy="17811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A054CD19-958F-4520-8864-24F88F289C21}"/>
              </a:ext>
            </a:extLst>
          </p:cNvPr>
          <p:cNvSpPr>
            <a:spLocks noGrp="1" noChangeArrowheads="1"/>
          </p:cNvSpPr>
          <p:nvPr>
            <p:ph type="ctrTitle"/>
          </p:nvPr>
        </p:nvSpPr>
        <p:spPr>
          <a:xfrm>
            <a:off x="827584" y="2619598"/>
            <a:ext cx="7772400" cy="1447800"/>
          </a:xfrm>
        </p:spPr>
        <p:txBody>
          <a:bodyPr/>
          <a:lstStyle/>
          <a:p>
            <a:r>
              <a:rPr lang="en-GB" sz="4800" dirty="0"/>
              <a:t>The communication of Faith: </a:t>
            </a:r>
            <a:br>
              <a:rPr lang="en-GB" sz="4800" dirty="0"/>
            </a:br>
            <a:r>
              <a:rPr lang="en-GB" sz="4800" dirty="0"/>
              <a:t>LD 45-52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Rectangle 2"/>
          <p:cNvSpPr>
            <a:spLocks noGrp="1" noChangeArrowheads="1"/>
          </p:cNvSpPr>
          <p:nvPr>
            <p:ph type="title"/>
          </p:nvPr>
        </p:nvSpPr>
        <p:spPr/>
        <p:txBody>
          <a:bodyPr/>
          <a:lstStyle/>
          <a:p>
            <a:r>
              <a:rPr lang="en-GB"/>
              <a:t>Catechism</a:t>
            </a:r>
          </a:p>
        </p:txBody>
      </p:sp>
      <p:sp>
        <p:nvSpPr>
          <p:cNvPr id="821251" name="Rectangle 3"/>
          <p:cNvSpPr>
            <a:spLocks noGrp="1" noChangeArrowheads="1"/>
          </p:cNvSpPr>
          <p:nvPr>
            <p:ph idx="1"/>
          </p:nvPr>
        </p:nvSpPr>
        <p:spPr/>
        <p:txBody>
          <a:bodyPr/>
          <a:lstStyle/>
          <a:p>
            <a:pPr>
              <a:buFontTx/>
              <a:buNone/>
            </a:pPr>
            <a:r>
              <a:rPr lang="en-GB" i="1" dirty="0">
                <a:solidFill>
                  <a:srgbClr val="FFFF00"/>
                </a:solidFill>
              </a:rPr>
              <a:t>127.Q. What is the sixth petition?</a:t>
            </a:r>
          </a:p>
          <a:p>
            <a:pPr>
              <a:buFontTx/>
              <a:buNone/>
            </a:pPr>
            <a:r>
              <a:rPr lang="en-GB" i="1" dirty="0">
                <a:solidFill>
                  <a:srgbClr val="FFFF00"/>
                </a:solidFill>
              </a:rPr>
              <a:t>And lead us not into temptation, but deliver us from the evil one. 	That is: </a:t>
            </a:r>
          </a:p>
          <a:p>
            <a:pPr>
              <a:buFontTx/>
              <a:buNone/>
            </a:pPr>
            <a:r>
              <a:rPr lang="en-GB" i="1" dirty="0">
                <a:solidFill>
                  <a:srgbClr val="FFFF00"/>
                </a:solidFill>
              </a:rPr>
              <a:t>In ourselves we are so weak that we cannot stand even for a moment.</a:t>
            </a:r>
          </a:p>
          <a:p>
            <a:pPr>
              <a:buFontTx/>
              <a:buNone/>
            </a:pPr>
            <a:r>
              <a:rPr lang="en-GB" i="1" dirty="0">
                <a:solidFill>
                  <a:srgbClr val="FFFF00"/>
                </a:solidFill>
              </a:rPr>
              <a:t>Moreover, our sworn enemies – the devil, the world, and our own flesh – do not cease to attack us.</a:t>
            </a:r>
          </a:p>
          <a:p>
            <a:pPr>
              <a:buFontTx/>
              <a:buNone/>
            </a:pPr>
            <a:r>
              <a:rPr lang="en-GB" i="1" dirty="0">
                <a:solidFill>
                  <a:srgbClr val="FFFF00"/>
                </a:solidFill>
              </a:rPr>
              <a:t>Will You, therefore, uphold and strengthen us by the power of Your Holy Spirit, so that in this spiritual war we may not go down to defeat, but always firmly resist our enemies, until we finally obtain the complete victory.</a:t>
            </a:r>
          </a:p>
        </p:txBody>
      </p:sp>
      <p:sp>
        <p:nvSpPr>
          <p:cNvPr id="821252" name="AutoShape 4"/>
          <p:cNvSpPr>
            <a:spLocks noChangeArrowheads="1"/>
          </p:cNvSpPr>
          <p:nvPr/>
        </p:nvSpPr>
        <p:spPr bwMode="auto">
          <a:xfrm>
            <a:off x="0" y="3657600"/>
            <a:ext cx="8686800" cy="914400"/>
          </a:xfrm>
          <a:prstGeom prst="roundRect">
            <a:avLst>
              <a:gd name="adj" fmla="val 16667"/>
            </a:avLst>
          </a:prstGeom>
          <a:solidFill>
            <a:schemeClr val="accent1">
              <a:alpha val="50000"/>
            </a:schemeClr>
          </a:solidFill>
          <a:ln w="9525">
            <a:solidFill>
              <a:schemeClr val="bg1"/>
            </a:solidFill>
            <a:round/>
            <a:headEnd/>
            <a:tailEnd/>
          </a:ln>
          <a:effectLst/>
        </p:spPr>
        <p:txBody>
          <a:bodyPr wrap="none" anchor="ct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21252"/>
                                        </p:tgtEl>
                                        <p:attrNameLst>
                                          <p:attrName>style.visibility</p:attrName>
                                        </p:attrNameLst>
                                      </p:cBhvr>
                                      <p:to>
                                        <p:strVal val="visible"/>
                                      </p:to>
                                    </p:set>
                                    <p:anim calcmode="lin" valueType="num">
                                      <p:cBhvr>
                                        <p:cTn id="7" dur="500" fill="hold"/>
                                        <p:tgtEl>
                                          <p:spTgt spid="821252"/>
                                        </p:tgtEl>
                                        <p:attrNameLst>
                                          <p:attrName>ppt_w</p:attrName>
                                        </p:attrNameLst>
                                      </p:cBhvr>
                                      <p:tavLst>
                                        <p:tav tm="0">
                                          <p:val>
                                            <p:fltVal val="0"/>
                                          </p:val>
                                        </p:tav>
                                        <p:tav tm="100000">
                                          <p:val>
                                            <p:strVal val="#ppt_w"/>
                                          </p:val>
                                        </p:tav>
                                      </p:tavLst>
                                    </p:anim>
                                    <p:anim calcmode="lin" valueType="num">
                                      <p:cBhvr>
                                        <p:cTn id="8" dur="500" fill="hold"/>
                                        <p:tgtEl>
                                          <p:spTgt spid="82125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2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p:cNvSpPr>
            <a:spLocks noGrp="1" noChangeArrowheads="1"/>
          </p:cNvSpPr>
          <p:nvPr>
            <p:ph type="title"/>
          </p:nvPr>
        </p:nvSpPr>
        <p:spPr/>
        <p:txBody>
          <a:bodyPr/>
          <a:lstStyle/>
          <a:p>
            <a:r>
              <a:rPr lang="en-GB"/>
              <a:t>Three enemies</a:t>
            </a:r>
          </a:p>
        </p:txBody>
      </p:sp>
      <p:sp>
        <p:nvSpPr>
          <p:cNvPr id="827402" name="Text Box 10"/>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a:solidFill>
                  <a:srgbClr val="00FF00"/>
                </a:solidFill>
                <a:sym typeface="Wingdings" pitchFamily="2" charset="2"/>
              </a:rPr>
              <a:t></a:t>
            </a:r>
            <a:endParaRPr lang="en-US">
              <a:solidFill>
                <a:schemeClr val="tx1"/>
              </a:solidFill>
            </a:endParaRPr>
          </a:p>
        </p:txBody>
      </p:sp>
      <p:grpSp>
        <p:nvGrpSpPr>
          <p:cNvPr id="827408" name="Group 16"/>
          <p:cNvGrpSpPr>
            <a:grpSpLocks/>
          </p:cNvGrpSpPr>
          <p:nvPr/>
        </p:nvGrpSpPr>
        <p:grpSpPr bwMode="auto">
          <a:xfrm>
            <a:off x="0" y="1127125"/>
            <a:ext cx="8991600" cy="2012950"/>
            <a:chOff x="0" y="710"/>
            <a:chExt cx="5664" cy="1268"/>
          </a:xfrm>
        </p:grpSpPr>
        <p:sp>
          <p:nvSpPr>
            <p:cNvPr id="827396" name="AutoShape 4"/>
            <p:cNvSpPr>
              <a:spLocks noChangeArrowheads="1"/>
            </p:cNvSpPr>
            <p:nvPr/>
          </p:nvSpPr>
          <p:spPr bwMode="auto">
            <a:xfrm>
              <a:off x="0" y="1104"/>
              <a:ext cx="1248" cy="363"/>
            </a:xfrm>
            <a:prstGeom prst="roundRect">
              <a:avLst>
                <a:gd name="adj" fmla="val 16667"/>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800" dirty="0">
                  <a:latin typeface="Calibri" panose="020F0502020204030204" pitchFamily="34" charset="0"/>
                  <a:cs typeface="Calibri" panose="020F0502020204030204" pitchFamily="34" charset="0"/>
                </a:rPr>
                <a:t>The devil</a:t>
              </a:r>
              <a:endParaRPr lang="en-GB" dirty="0">
                <a:latin typeface="Calibri" panose="020F0502020204030204" pitchFamily="34" charset="0"/>
                <a:cs typeface="Calibri" panose="020F0502020204030204" pitchFamily="34" charset="0"/>
              </a:endParaRPr>
            </a:p>
          </p:txBody>
        </p:sp>
        <p:sp>
          <p:nvSpPr>
            <p:cNvPr id="827399" name="AutoShape 7"/>
            <p:cNvSpPr>
              <a:spLocks noChangeArrowheads="1"/>
            </p:cNvSpPr>
            <p:nvPr/>
          </p:nvSpPr>
          <p:spPr bwMode="auto">
            <a:xfrm>
              <a:off x="3072" y="1037"/>
              <a:ext cx="2592" cy="692"/>
            </a:xfrm>
            <a:prstGeom prst="roundRect">
              <a:avLst>
                <a:gd name="adj" fmla="val 16667"/>
              </a:avLst>
            </a:prstGeom>
            <a:solidFill>
              <a:schemeClr val="bg1"/>
            </a:solidFill>
            <a:ln w="5715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800" dirty="0">
                  <a:solidFill>
                    <a:srgbClr val="00FF00"/>
                  </a:solidFill>
                  <a:latin typeface="Calibri" panose="020F0502020204030204" pitchFamily="34" charset="0"/>
                  <a:cs typeface="Calibri" panose="020F0502020204030204" pitchFamily="34" charset="0"/>
                </a:rPr>
                <a:t>Tries to convince us of falsehoods</a:t>
              </a:r>
              <a:endParaRPr lang="en-GB" dirty="0">
                <a:solidFill>
                  <a:srgbClr val="00FF00"/>
                </a:solidFill>
                <a:latin typeface="Calibri" panose="020F0502020204030204" pitchFamily="34" charset="0"/>
                <a:cs typeface="Calibri" panose="020F0502020204030204" pitchFamily="34" charset="0"/>
              </a:endParaRPr>
            </a:p>
          </p:txBody>
        </p:sp>
        <p:pic>
          <p:nvPicPr>
            <p:cNvPr id="827403"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710"/>
              <a:ext cx="1584" cy="126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27409" name="Group 17"/>
          <p:cNvGrpSpPr>
            <a:grpSpLocks/>
          </p:cNvGrpSpPr>
          <p:nvPr/>
        </p:nvGrpSpPr>
        <p:grpSpPr bwMode="auto">
          <a:xfrm>
            <a:off x="0" y="3429000"/>
            <a:ext cx="8991600" cy="1728788"/>
            <a:chOff x="0" y="2160"/>
            <a:chExt cx="5664" cy="1089"/>
          </a:xfrm>
        </p:grpSpPr>
        <p:sp>
          <p:nvSpPr>
            <p:cNvPr id="827397" name="AutoShape 5"/>
            <p:cNvSpPr>
              <a:spLocks noChangeArrowheads="1"/>
            </p:cNvSpPr>
            <p:nvPr/>
          </p:nvSpPr>
          <p:spPr bwMode="auto">
            <a:xfrm>
              <a:off x="0" y="2400"/>
              <a:ext cx="1248" cy="363"/>
            </a:xfrm>
            <a:prstGeom prst="roundRect">
              <a:avLst>
                <a:gd name="adj" fmla="val 16667"/>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800">
                  <a:latin typeface="Calibri" panose="020F0502020204030204" pitchFamily="34" charset="0"/>
                  <a:cs typeface="Calibri" panose="020F0502020204030204" pitchFamily="34" charset="0"/>
                </a:rPr>
                <a:t>The world</a:t>
              </a:r>
              <a:endParaRPr lang="en-GB">
                <a:latin typeface="Calibri" panose="020F0502020204030204" pitchFamily="34" charset="0"/>
                <a:cs typeface="Calibri" panose="020F0502020204030204" pitchFamily="34" charset="0"/>
              </a:endParaRPr>
            </a:p>
          </p:txBody>
        </p:sp>
        <p:sp>
          <p:nvSpPr>
            <p:cNvPr id="827400" name="AutoShape 8"/>
            <p:cNvSpPr>
              <a:spLocks noChangeArrowheads="1"/>
            </p:cNvSpPr>
            <p:nvPr/>
          </p:nvSpPr>
          <p:spPr bwMode="auto">
            <a:xfrm>
              <a:off x="3024" y="2256"/>
              <a:ext cx="2640" cy="692"/>
            </a:xfrm>
            <a:prstGeom prst="roundRect">
              <a:avLst>
                <a:gd name="adj" fmla="val 16667"/>
              </a:avLst>
            </a:prstGeom>
            <a:solidFill>
              <a:schemeClr val="bg1"/>
            </a:solidFill>
            <a:ln w="5715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800">
                  <a:solidFill>
                    <a:srgbClr val="00FF00"/>
                  </a:solidFill>
                  <a:latin typeface="Calibri" panose="020F0502020204030204" pitchFamily="34" charset="0"/>
                  <a:cs typeface="Calibri" panose="020F0502020204030204" pitchFamily="34" charset="0"/>
                </a:rPr>
                <a:t>Lures us with empty pleasures</a:t>
              </a:r>
              <a:endParaRPr lang="en-GB">
                <a:solidFill>
                  <a:srgbClr val="00FF00"/>
                </a:solidFill>
                <a:latin typeface="Calibri" panose="020F0502020204030204" pitchFamily="34" charset="0"/>
                <a:cs typeface="Calibri" panose="020F0502020204030204" pitchFamily="34" charset="0"/>
              </a:endParaRPr>
            </a:p>
          </p:txBody>
        </p:sp>
        <p:pic>
          <p:nvPicPr>
            <p:cNvPr id="827404"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0" y="2160"/>
              <a:ext cx="480" cy="48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7405"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2160"/>
              <a:ext cx="400" cy="42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7406"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24" y="2688"/>
              <a:ext cx="819" cy="56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27410" name="Group 18"/>
          <p:cNvGrpSpPr>
            <a:grpSpLocks/>
          </p:cNvGrpSpPr>
          <p:nvPr/>
        </p:nvGrpSpPr>
        <p:grpSpPr bwMode="auto">
          <a:xfrm>
            <a:off x="0" y="5105400"/>
            <a:ext cx="8991600" cy="1612900"/>
            <a:chOff x="0" y="3216"/>
            <a:chExt cx="5664" cy="1016"/>
          </a:xfrm>
        </p:grpSpPr>
        <p:sp>
          <p:nvSpPr>
            <p:cNvPr id="827398" name="AutoShape 6"/>
            <p:cNvSpPr>
              <a:spLocks noChangeArrowheads="1"/>
            </p:cNvSpPr>
            <p:nvPr/>
          </p:nvSpPr>
          <p:spPr bwMode="auto">
            <a:xfrm>
              <a:off x="0" y="3552"/>
              <a:ext cx="1248" cy="363"/>
            </a:xfrm>
            <a:prstGeom prst="roundRect">
              <a:avLst>
                <a:gd name="adj" fmla="val 16667"/>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800">
                  <a:latin typeface="Calibri" panose="020F0502020204030204" pitchFamily="34" charset="0"/>
                  <a:cs typeface="Calibri" panose="020F0502020204030204" pitchFamily="34" charset="0"/>
                </a:rPr>
                <a:t>Own flesh</a:t>
              </a:r>
              <a:endParaRPr lang="en-GB">
                <a:latin typeface="Calibri" panose="020F0502020204030204" pitchFamily="34" charset="0"/>
                <a:cs typeface="Calibri" panose="020F0502020204030204" pitchFamily="34" charset="0"/>
              </a:endParaRPr>
            </a:p>
          </p:txBody>
        </p:sp>
        <p:sp>
          <p:nvSpPr>
            <p:cNvPr id="827401" name="AutoShape 9"/>
            <p:cNvSpPr>
              <a:spLocks noChangeArrowheads="1"/>
            </p:cNvSpPr>
            <p:nvPr/>
          </p:nvSpPr>
          <p:spPr bwMode="auto">
            <a:xfrm>
              <a:off x="3072" y="3216"/>
              <a:ext cx="2592" cy="989"/>
            </a:xfrm>
            <a:prstGeom prst="roundRect">
              <a:avLst>
                <a:gd name="adj" fmla="val 16667"/>
              </a:avLst>
            </a:prstGeom>
            <a:solidFill>
              <a:schemeClr val="bg1"/>
            </a:solidFill>
            <a:ln w="5715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800">
                  <a:solidFill>
                    <a:srgbClr val="00FF00"/>
                  </a:solidFill>
                  <a:latin typeface="Calibri" panose="020F0502020204030204" pitchFamily="34" charset="0"/>
                  <a:cs typeface="Calibri" panose="020F0502020204030204" pitchFamily="34" charset="0"/>
                </a:rPr>
                <a:t>Would have us be self-centred, focusing on own desires</a:t>
              </a:r>
              <a:endParaRPr lang="en-GB">
                <a:solidFill>
                  <a:srgbClr val="00FF00"/>
                </a:solidFill>
                <a:latin typeface="Calibri" panose="020F0502020204030204" pitchFamily="34" charset="0"/>
                <a:cs typeface="Calibri" panose="020F0502020204030204" pitchFamily="34" charset="0"/>
              </a:endParaRPr>
            </a:p>
          </p:txBody>
        </p:sp>
        <p:pic>
          <p:nvPicPr>
            <p:cNvPr id="827407"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72" y="3360"/>
              <a:ext cx="717" cy="87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274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274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82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Rectangle 2"/>
          <p:cNvSpPr>
            <a:spLocks noGrp="1" noChangeArrowheads="1"/>
          </p:cNvSpPr>
          <p:nvPr>
            <p:ph type="title"/>
          </p:nvPr>
        </p:nvSpPr>
        <p:spPr/>
        <p:txBody>
          <a:bodyPr/>
          <a:lstStyle/>
          <a:p>
            <a:r>
              <a:rPr lang="en-GB"/>
              <a:t>Three enemies</a:t>
            </a:r>
          </a:p>
        </p:txBody>
      </p:sp>
      <p:sp>
        <p:nvSpPr>
          <p:cNvPr id="828419" name="Rectangle 3"/>
          <p:cNvSpPr>
            <a:spLocks noGrp="1" noChangeArrowheads="1"/>
          </p:cNvSpPr>
          <p:nvPr>
            <p:ph idx="1"/>
          </p:nvPr>
        </p:nvSpPr>
        <p:spPr/>
        <p:txBody>
          <a:bodyPr/>
          <a:lstStyle/>
          <a:p>
            <a:pPr>
              <a:buFontTx/>
              <a:buNone/>
            </a:pPr>
            <a:r>
              <a:rPr lang="en-GB" dirty="0"/>
              <a:t>The devil	     	          The world	  	Own flesh</a:t>
            </a:r>
          </a:p>
        </p:txBody>
      </p:sp>
      <p:sp>
        <p:nvSpPr>
          <p:cNvPr id="828420" name="Rectangle 4"/>
          <p:cNvSpPr>
            <a:spLocks noChangeArrowheads="1"/>
          </p:cNvSpPr>
          <p:nvPr/>
        </p:nvSpPr>
        <p:spPr bwMode="auto">
          <a:xfrm>
            <a:off x="0" y="1981200"/>
            <a:ext cx="9144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pPr>
            <a:r>
              <a:rPr lang="en-GB" sz="2800" dirty="0">
                <a:solidFill>
                  <a:schemeClr val="tx1"/>
                </a:solidFill>
                <a:latin typeface="Calibri" panose="020F0502020204030204" pitchFamily="34" charset="0"/>
                <a:cs typeface="Calibri" panose="020F0502020204030204" pitchFamily="34" charset="0"/>
              </a:rPr>
              <a:t>  Satanism			Drugs			Selfishness</a:t>
            </a:r>
          </a:p>
          <a:p>
            <a:pPr marL="342900" indent="-342900" algn="l">
              <a:spcBef>
                <a:spcPct val="20000"/>
              </a:spcBef>
            </a:pPr>
            <a:r>
              <a:rPr lang="en-GB" sz="2800" dirty="0">
                <a:solidFill>
                  <a:schemeClr val="tx1"/>
                </a:solidFill>
                <a:latin typeface="Calibri" panose="020F0502020204030204" pitchFamily="34" charset="0"/>
                <a:cs typeface="Calibri" panose="020F0502020204030204" pitchFamily="34" charset="0"/>
              </a:rPr>
              <a:t>  Islam			Porn			Greed</a:t>
            </a:r>
          </a:p>
          <a:p>
            <a:pPr marL="342900" indent="-342900" algn="l">
              <a:spcBef>
                <a:spcPct val="20000"/>
              </a:spcBef>
            </a:pPr>
            <a:r>
              <a:rPr lang="en-GB" sz="2800" dirty="0">
                <a:solidFill>
                  <a:schemeClr val="tx1"/>
                </a:solidFill>
                <a:latin typeface="Calibri" panose="020F0502020204030204" pitchFamily="34" charset="0"/>
                <a:cs typeface="Calibri" panose="020F0502020204030204" pitchFamily="34" charset="0"/>
              </a:rPr>
              <a:t>  Jehovah’s			Pleasure		Hunger for</a:t>
            </a:r>
            <a:br>
              <a:rPr lang="en-GB" sz="2800" dirty="0">
                <a:solidFill>
                  <a:schemeClr val="tx1"/>
                </a:solidFill>
                <a:latin typeface="Calibri" panose="020F0502020204030204" pitchFamily="34" charset="0"/>
                <a:cs typeface="Calibri" panose="020F0502020204030204" pitchFamily="34" charset="0"/>
              </a:rPr>
            </a:br>
            <a:r>
              <a:rPr lang="en-GB" sz="2800" dirty="0">
                <a:solidFill>
                  <a:schemeClr val="tx1"/>
                </a:solidFill>
                <a:latin typeface="Calibri" panose="020F0502020204030204" pitchFamily="34" charset="0"/>
                <a:cs typeface="Calibri" panose="020F0502020204030204" pitchFamily="34" charset="0"/>
              </a:rPr>
              <a:t>  Witnesses		    		   		power	</a:t>
            </a:r>
          </a:p>
          <a:p>
            <a:pPr marL="342900" indent="-342900" algn="l">
              <a:spcBef>
                <a:spcPct val="20000"/>
              </a:spcBef>
            </a:pPr>
            <a:r>
              <a:rPr lang="en-GB" sz="2800" dirty="0">
                <a:solidFill>
                  <a:schemeClr val="tx1"/>
                </a:solidFill>
                <a:latin typeface="Calibri" panose="020F0502020204030204" pitchFamily="34" charset="0"/>
                <a:cs typeface="Calibri" panose="020F050202020403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8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42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02" name="Rectangle 2"/>
          <p:cNvSpPr>
            <a:spLocks noGrp="1" noChangeArrowheads="1"/>
          </p:cNvSpPr>
          <p:nvPr>
            <p:ph type="title"/>
          </p:nvPr>
        </p:nvSpPr>
        <p:spPr/>
        <p:txBody>
          <a:bodyPr/>
          <a:lstStyle/>
          <a:p>
            <a:pPr algn="l"/>
            <a:r>
              <a:rPr lang="en-GB"/>
              <a:t>Bible Study: Ephesians 6:10-18</a:t>
            </a:r>
          </a:p>
        </p:txBody>
      </p:sp>
      <p:sp>
        <p:nvSpPr>
          <p:cNvPr id="819203" name="Rectangle 3"/>
          <p:cNvSpPr>
            <a:spLocks noGrp="1" noChangeArrowheads="1"/>
          </p:cNvSpPr>
          <p:nvPr>
            <p:ph idx="1"/>
          </p:nvPr>
        </p:nvSpPr>
        <p:spPr>
          <a:xfrm>
            <a:off x="0" y="1219200"/>
            <a:ext cx="5181600" cy="5638800"/>
          </a:xfrm>
        </p:spPr>
        <p:txBody>
          <a:bodyPr/>
          <a:lstStyle/>
          <a:p>
            <a:pPr>
              <a:buFontTx/>
              <a:buNone/>
            </a:pPr>
            <a:r>
              <a:rPr lang="en-GB"/>
              <a:t>1. the devil’s schemes</a:t>
            </a:r>
          </a:p>
          <a:p>
            <a:pPr>
              <a:buFontTx/>
              <a:buNone/>
            </a:pPr>
            <a:r>
              <a:rPr lang="en-GB"/>
              <a:t>2. flesh and blood</a:t>
            </a:r>
          </a:p>
          <a:p>
            <a:pPr>
              <a:buFontTx/>
              <a:buNone/>
            </a:pPr>
            <a:r>
              <a:rPr lang="en-GB"/>
              <a:t>3. to stand firm</a:t>
            </a:r>
          </a:p>
          <a:p>
            <a:pPr>
              <a:buFontTx/>
              <a:buNone/>
            </a:pPr>
            <a:r>
              <a:rPr lang="en-GB"/>
              <a:t>4. sword of the Spirit</a:t>
            </a:r>
          </a:p>
          <a:p>
            <a:pPr>
              <a:buFontTx/>
              <a:buNone/>
            </a:pPr>
            <a:r>
              <a:rPr lang="en-GB"/>
              <a:t>5. prayer</a:t>
            </a:r>
          </a:p>
          <a:p>
            <a:pPr>
              <a:buFontTx/>
              <a:buNone/>
            </a:pPr>
            <a:r>
              <a:rPr lang="en-GB"/>
              <a:t>6. both defend and attack</a:t>
            </a:r>
          </a:p>
        </p:txBody>
      </p:sp>
      <p:pic>
        <p:nvPicPr>
          <p:cNvPr id="819204" name="Picture 4" descr="G:\Backup - juni 2009\Mijn afbeeldingen\Liturgy\Liturgie\bijbellez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1920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1913" y="1295400"/>
            <a:ext cx="4002087" cy="53340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2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2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92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1920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192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0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2"/>
          <p:cNvSpPr>
            <a:spLocks noGrp="1" noChangeArrowheads="1"/>
          </p:cNvSpPr>
          <p:nvPr>
            <p:ph type="title"/>
          </p:nvPr>
        </p:nvSpPr>
        <p:spPr/>
        <p:txBody>
          <a:bodyPr/>
          <a:lstStyle/>
          <a:p>
            <a:r>
              <a:rPr lang="en-GB" dirty="0"/>
              <a:t>The devil’s box?</a:t>
            </a:r>
          </a:p>
        </p:txBody>
      </p:sp>
      <p:pic>
        <p:nvPicPr>
          <p:cNvPr id="8386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347" y="1291431"/>
            <a:ext cx="2933305" cy="26495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86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441825"/>
            <a:ext cx="2667000" cy="24161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866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9000"/>
            <a:ext cx="2557463" cy="34290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866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838200"/>
            <a:ext cx="2514600" cy="18859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866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838200"/>
            <a:ext cx="2667000" cy="17780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8422" name="Picture 6" descr="5 Adolescents Happily Using Smartphones - Teenagers Together Cartoon , Free  Transparent Clipart - ClipartKey">
            <a:extLst>
              <a:ext uri="{FF2B5EF4-FFF2-40B4-BE49-F238E27FC236}">
                <a16:creationId xmlns:a16="http://schemas.microsoft.com/office/drawing/2014/main" id="{1729D4DB-4E9B-436D-A394-DC7F864F049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1360" t="4344" r="11360" b="8373"/>
          <a:stretch/>
        </p:blipFill>
        <p:spPr bwMode="auto">
          <a:xfrm>
            <a:off x="2861047" y="4089400"/>
            <a:ext cx="3312368" cy="23402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p:txBody>
          <a:bodyPr/>
          <a:lstStyle/>
          <a:p>
            <a:r>
              <a:rPr lang="en-GB"/>
              <a:t>The Trinity and petitions 4,5 &amp; 6</a:t>
            </a:r>
          </a:p>
        </p:txBody>
      </p:sp>
      <p:graphicFrame>
        <p:nvGraphicFramePr>
          <p:cNvPr id="826374" name="Object 6"/>
          <p:cNvGraphicFramePr>
            <a:graphicFrameLocks noChangeAspect="1"/>
          </p:cNvGraphicFramePr>
          <p:nvPr/>
        </p:nvGraphicFramePr>
        <p:xfrm>
          <a:off x="990600" y="1066800"/>
          <a:ext cx="6934200" cy="5230813"/>
        </p:xfrm>
        <a:graphic>
          <a:graphicData uri="http://schemas.openxmlformats.org/presentationml/2006/ole">
            <mc:AlternateContent xmlns:mc="http://schemas.openxmlformats.org/markup-compatibility/2006">
              <mc:Choice xmlns:v="urn:schemas-microsoft-com:vml" Requires="v">
                <p:oleObj name="Slide" r:id="rId3" imgW="4515580" imgH="3407015" progId="PowerPoint.Slide.8">
                  <p:embed/>
                </p:oleObj>
              </mc:Choice>
              <mc:Fallback>
                <p:oleObj name="Slide" r:id="rId3" imgW="4515580" imgH="3407015" progId="PowerPoint.Slide.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066800"/>
                        <a:ext cx="6934200" cy="52308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6375" name="Rectangle 7"/>
          <p:cNvSpPr>
            <a:spLocks noChangeArrowheads="1"/>
          </p:cNvSpPr>
          <p:nvPr/>
        </p:nvSpPr>
        <p:spPr bwMode="auto">
          <a:xfrm>
            <a:off x="228600" y="1116013"/>
            <a:ext cx="8915400" cy="3048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latin typeface="Calibri" panose="020F0502020204030204" pitchFamily="34" charset="0"/>
              <a:cs typeface="Calibri" panose="020F0502020204030204" pitchFamily="34" charset="0"/>
            </a:endParaRPr>
          </a:p>
        </p:txBody>
      </p:sp>
      <p:sp>
        <p:nvSpPr>
          <p:cNvPr id="826376" name="AutoShape 8"/>
          <p:cNvSpPr>
            <a:spLocks noChangeArrowheads="1"/>
          </p:cNvSpPr>
          <p:nvPr/>
        </p:nvSpPr>
        <p:spPr bwMode="auto">
          <a:xfrm>
            <a:off x="304800" y="2003425"/>
            <a:ext cx="2649538" cy="1365250"/>
          </a:xfrm>
          <a:prstGeom prst="roundRect">
            <a:avLst>
              <a:gd name="adj" fmla="val 16667"/>
            </a:avLst>
          </a:prstGeom>
          <a:solidFill>
            <a:schemeClr val="bg1">
              <a:alpha val="50000"/>
            </a:schemeClr>
          </a:solidFill>
          <a:ln w="5715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a:solidFill>
                  <a:schemeClr val="tx1"/>
                </a:solidFill>
                <a:latin typeface="Calibri" panose="020F0502020204030204" pitchFamily="34" charset="0"/>
                <a:cs typeface="Calibri" panose="020F0502020204030204" pitchFamily="34" charset="0"/>
              </a:rPr>
              <a:t>God the Father and our physical needs</a:t>
            </a:r>
          </a:p>
        </p:txBody>
      </p:sp>
      <p:sp>
        <p:nvSpPr>
          <p:cNvPr id="826378" name="AutoShape 10"/>
          <p:cNvSpPr>
            <a:spLocks noChangeArrowheads="1"/>
          </p:cNvSpPr>
          <p:nvPr/>
        </p:nvSpPr>
        <p:spPr bwMode="auto">
          <a:xfrm>
            <a:off x="3581400" y="1948537"/>
            <a:ext cx="2386013" cy="919401"/>
          </a:xfrm>
          <a:prstGeom prst="roundRect">
            <a:avLst>
              <a:gd name="adj" fmla="val 16667"/>
            </a:avLst>
          </a:prstGeom>
          <a:solidFill>
            <a:schemeClr val="bg1">
              <a:alpha val="50000"/>
            </a:schemeClr>
          </a:solidFill>
          <a:ln w="5715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a:solidFill>
                  <a:schemeClr val="tx1"/>
                </a:solidFill>
                <a:latin typeface="Calibri" panose="020F0502020204030204" pitchFamily="34" charset="0"/>
                <a:cs typeface="Calibri" panose="020F0502020204030204" pitchFamily="34" charset="0"/>
              </a:rPr>
              <a:t>God the Son and payment for sin</a:t>
            </a:r>
          </a:p>
        </p:txBody>
      </p:sp>
      <p:sp>
        <p:nvSpPr>
          <p:cNvPr id="826381" name="AutoShape 13"/>
          <p:cNvSpPr>
            <a:spLocks noChangeArrowheads="1"/>
          </p:cNvSpPr>
          <p:nvPr/>
        </p:nvSpPr>
        <p:spPr bwMode="auto">
          <a:xfrm>
            <a:off x="6324600" y="2155825"/>
            <a:ext cx="2514600" cy="1365250"/>
          </a:xfrm>
          <a:prstGeom prst="roundRect">
            <a:avLst>
              <a:gd name="adj" fmla="val 16667"/>
            </a:avLst>
          </a:prstGeom>
          <a:solidFill>
            <a:schemeClr val="bg1">
              <a:alpha val="50000"/>
            </a:schemeClr>
          </a:solidFill>
          <a:ln w="5715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a:solidFill>
                  <a:schemeClr val="tx1"/>
                </a:solidFill>
                <a:latin typeface="Calibri" panose="020F0502020204030204" pitchFamily="34" charset="0"/>
                <a:cs typeface="Calibri" panose="020F0502020204030204" pitchFamily="34" charset="0"/>
              </a:rPr>
              <a:t>God the Spirit and renewal of life</a:t>
            </a:r>
          </a:p>
        </p:txBody>
      </p:sp>
      <p:sp>
        <p:nvSpPr>
          <p:cNvPr id="826382" name="Line 14"/>
          <p:cNvSpPr>
            <a:spLocks noChangeShapeType="1"/>
          </p:cNvSpPr>
          <p:nvPr/>
        </p:nvSpPr>
        <p:spPr bwMode="auto">
          <a:xfrm>
            <a:off x="1981200" y="3325813"/>
            <a:ext cx="533400" cy="838200"/>
          </a:xfrm>
          <a:prstGeom prst="line">
            <a:avLst/>
          </a:prstGeom>
          <a:noFill/>
          <a:ln w="571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826383" name="Line 15"/>
          <p:cNvSpPr>
            <a:spLocks noChangeShapeType="1"/>
          </p:cNvSpPr>
          <p:nvPr/>
        </p:nvSpPr>
        <p:spPr bwMode="auto">
          <a:xfrm>
            <a:off x="4800600" y="3097213"/>
            <a:ext cx="0" cy="990600"/>
          </a:xfrm>
          <a:prstGeom prst="line">
            <a:avLst/>
          </a:prstGeom>
          <a:noFill/>
          <a:ln w="571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826384" name="Line 16"/>
          <p:cNvSpPr>
            <a:spLocks noChangeShapeType="1"/>
          </p:cNvSpPr>
          <p:nvPr/>
        </p:nvSpPr>
        <p:spPr bwMode="auto">
          <a:xfrm flipH="1">
            <a:off x="7010400" y="3554413"/>
            <a:ext cx="533400" cy="609600"/>
          </a:xfrm>
          <a:prstGeom prst="line">
            <a:avLst/>
          </a:prstGeom>
          <a:noFill/>
          <a:ln w="571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p:txBody>
          <a:bodyPr/>
          <a:lstStyle/>
          <a:p>
            <a:r>
              <a:rPr lang="en-GB"/>
              <a:t>Catechism</a:t>
            </a:r>
          </a:p>
        </p:txBody>
      </p:sp>
      <p:sp>
        <p:nvSpPr>
          <p:cNvPr id="836611" name="Rectangle 3"/>
          <p:cNvSpPr>
            <a:spLocks noGrp="1" noChangeArrowheads="1"/>
          </p:cNvSpPr>
          <p:nvPr>
            <p:ph idx="1"/>
          </p:nvPr>
        </p:nvSpPr>
        <p:spPr/>
        <p:txBody>
          <a:bodyPr/>
          <a:lstStyle/>
          <a:p>
            <a:pPr>
              <a:buFontTx/>
              <a:buNone/>
            </a:pPr>
            <a:r>
              <a:rPr lang="en-GB" dirty="0">
                <a:solidFill>
                  <a:srgbClr val="FFFF00"/>
                </a:solidFill>
              </a:rPr>
              <a:t>128.Q. How do you conclude your prayer?</a:t>
            </a:r>
          </a:p>
          <a:p>
            <a:pPr>
              <a:buFontTx/>
              <a:buNone/>
            </a:pPr>
            <a:r>
              <a:rPr lang="en-GB" dirty="0">
                <a:solidFill>
                  <a:srgbClr val="FFFF00"/>
                </a:solidFill>
              </a:rPr>
              <a:t>A. </a:t>
            </a:r>
            <a:r>
              <a:rPr lang="en-GB" i="1" dirty="0">
                <a:solidFill>
                  <a:srgbClr val="FFFF00"/>
                </a:solidFill>
              </a:rPr>
              <a:t>For Yours is the kingdom and the power and the glory for ever.</a:t>
            </a:r>
          </a:p>
          <a:p>
            <a:pPr>
              <a:buFontTx/>
              <a:buNone/>
            </a:pPr>
            <a:r>
              <a:rPr lang="en-GB" i="1" dirty="0">
                <a:solidFill>
                  <a:srgbClr val="FFFF00"/>
                </a:solidFill>
              </a:rPr>
              <a:t>That is:</a:t>
            </a:r>
          </a:p>
          <a:p>
            <a:pPr>
              <a:buFontTx/>
              <a:buNone/>
            </a:pPr>
            <a:r>
              <a:rPr lang="en-GB" i="1" dirty="0">
                <a:solidFill>
                  <a:srgbClr val="FFFF00"/>
                </a:solidFill>
              </a:rPr>
              <a:t>All this we ask of You because, as our King,</a:t>
            </a:r>
          </a:p>
          <a:p>
            <a:pPr>
              <a:buFontTx/>
              <a:buNone/>
            </a:pPr>
            <a:r>
              <a:rPr lang="en-GB" i="1" dirty="0">
                <a:solidFill>
                  <a:srgbClr val="FFFF00"/>
                </a:solidFill>
              </a:rPr>
              <a:t>	having power over all things, </a:t>
            </a:r>
          </a:p>
          <a:p>
            <a:pPr>
              <a:buFontTx/>
              <a:buNone/>
            </a:pPr>
            <a:r>
              <a:rPr lang="en-GB" i="1" dirty="0">
                <a:solidFill>
                  <a:srgbClr val="FFFF00"/>
                </a:solidFill>
              </a:rPr>
              <a:t>	You are both willing and able</a:t>
            </a:r>
          </a:p>
          <a:p>
            <a:pPr>
              <a:buFontTx/>
              <a:buNone/>
            </a:pPr>
            <a:r>
              <a:rPr lang="en-GB" i="1" dirty="0">
                <a:solidFill>
                  <a:srgbClr val="FFFF00"/>
                </a:solidFill>
              </a:rPr>
              <a:t>	to give us all that is good, </a:t>
            </a:r>
          </a:p>
          <a:p>
            <a:pPr>
              <a:buFontTx/>
              <a:buNone/>
            </a:pPr>
            <a:r>
              <a:rPr lang="en-GB" i="1" dirty="0">
                <a:solidFill>
                  <a:srgbClr val="FFFF00"/>
                </a:solidFill>
              </a:rPr>
              <a:t>	and because not we but Your holy name </a:t>
            </a:r>
          </a:p>
          <a:p>
            <a:pPr>
              <a:buFontTx/>
              <a:buNone/>
            </a:pPr>
            <a:r>
              <a:rPr lang="en-GB" i="1" dirty="0">
                <a:solidFill>
                  <a:srgbClr val="FFFF00"/>
                </a:solidFill>
              </a:rPr>
              <a:t>		should so receive all glory for ever.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Grp="1" noChangeArrowheads="1"/>
          </p:cNvSpPr>
          <p:nvPr>
            <p:ph type="title"/>
          </p:nvPr>
        </p:nvSpPr>
        <p:spPr/>
        <p:txBody>
          <a:bodyPr/>
          <a:lstStyle/>
          <a:p>
            <a:r>
              <a:rPr lang="en-GB"/>
              <a:t>The doxology</a:t>
            </a:r>
          </a:p>
        </p:txBody>
      </p:sp>
      <p:sp>
        <p:nvSpPr>
          <p:cNvPr id="834563" name="Rectangle 3"/>
          <p:cNvSpPr>
            <a:spLocks noGrp="1" noChangeArrowheads="1"/>
          </p:cNvSpPr>
          <p:nvPr>
            <p:ph idx="1"/>
          </p:nvPr>
        </p:nvSpPr>
        <p:spPr/>
        <p:txBody>
          <a:bodyPr/>
          <a:lstStyle/>
          <a:p>
            <a:pPr>
              <a:buFontTx/>
              <a:buNone/>
            </a:pPr>
            <a:r>
              <a:rPr lang="en-GB" dirty="0"/>
              <a:t>The last line of the </a:t>
            </a:r>
            <a:r>
              <a:rPr lang="en-GB"/>
              <a:t>Lord’s Prayer </a:t>
            </a:r>
            <a:r>
              <a:rPr lang="en-GB" dirty="0"/>
              <a:t>is called the </a:t>
            </a:r>
            <a:r>
              <a:rPr lang="en-GB" dirty="0">
                <a:solidFill>
                  <a:srgbClr val="00FF00"/>
                </a:solidFill>
              </a:rPr>
              <a:t>doxology: a </a:t>
            </a:r>
            <a:r>
              <a:rPr lang="en-GB" i="1" dirty="0">
                <a:solidFill>
                  <a:srgbClr val="00FF00"/>
                </a:solidFill>
              </a:rPr>
              <a:t>word of praise</a:t>
            </a:r>
            <a:r>
              <a:rPr lang="en-GB" dirty="0">
                <a:solidFill>
                  <a:srgbClr val="00FF00"/>
                </a:solidFill>
              </a:rPr>
              <a:t>.</a:t>
            </a:r>
          </a:p>
          <a:p>
            <a:pPr>
              <a:buFontTx/>
              <a:buNone/>
            </a:pPr>
            <a:r>
              <a:rPr lang="en-GB" dirty="0"/>
              <a:t>It also forms</a:t>
            </a:r>
            <a:r>
              <a:rPr lang="en-GB" dirty="0">
                <a:solidFill>
                  <a:srgbClr val="00FF00"/>
                </a:solidFill>
              </a:rPr>
              <a:t> </a:t>
            </a:r>
            <a:br>
              <a:rPr lang="en-GB" dirty="0">
                <a:solidFill>
                  <a:srgbClr val="00FF00"/>
                </a:solidFill>
              </a:rPr>
            </a:br>
            <a:r>
              <a:rPr lang="en-GB" dirty="0">
                <a:solidFill>
                  <a:srgbClr val="00FF00"/>
                </a:solidFill>
              </a:rPr>
              <a:t>the </a:t>
            </a:r>
            <a:r>
              <a:rPr lang="en-GB" i="1" dirty="0">
                <a:solidFill>
                  <a:srgbClr val="00FF00"/>
                </a:solidFill>
              </a:rPr>
              <a:t>foundation</a:t>
            </a:r>
            <a:r>
              <a:rPr lang="en-GB" dirty="0">
                <a:solidFill>
                  <a:srgbClr val="00FF00"/>
                </a:solidFill>
              </a:rPr>
              <a:t> </a:t>
            </a:r>
            <a:br>
              <a:rPr lang="en-GB" dirty="0">
                <a:solidFill>
                  <a:srgbClr val="00FF00"/>
                </a:solidFill>
              </a:rPr>
            </a:br>
            <a:r>
              <a:rPr lang="en-GB" dirty="0">
                <a:solidFill>
                  <a:srgbClr val="00FF00"/>
                </a:solidFill>
              </a:rPr>
              <a:t>for our prayer.</a:t>
            </a:r>
          </a:p>
        </p:txBody>
      </p:sp>
      <p:sp>
        <p:nvSpPr>
          <p:cNvPr id="834564" name="Text Box 4"/>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a:solidFill>
                  <a:srgbClr val="00FF00"/>
                </a:solidFill>
                <a:sym typeface="Wingdings" pitchFamily="2" charset="2"/>
              </a:rPr>
              <a:t></a:t>
            </a:r>
            <a:endParaRPr lang="en-US">
              <a:solidFill>
                <a:schemeClr val="tx1"/>
              </a:solidFill>
            </a:endParaRPr>
          </a:p>
        </p:txBody>
      </p:sp>
      <p:graphicFrame>
        <p:nvGraphicFramePr>
          <p:cNvPr id="2" name="Object 1"/>
          <p:cNvGraphicFramePr>
            <a:graphicFrameLocks noChangeAspect="1"/>
          </p:cNvGraphicFramePr>
          <p:nvPr/>
        </p:nvGraphicFramePr>
        <p:xfrm>
          <a:off x="3491880" y="2564904"/>
          <a:ext cx="5389930" cy="4064323"/>
        </p:xfrm>
        <a:graphic>
          <a:graphicData uri="http://schemas.openxmlformats.org/presentationml/2006/ole">
            <mc:AlternateContent xmlns:mc="http://schemas.openxmlformats.org/markup-compatibility/2006">
              <mc:Choice xmlns:v="urn:schemas-microsoft-com:vml" Requires="v">
                <p:oleObj name="Slide" r:id="rId3" imgW="4177440" imgH="3939840" progId="PowerPoint.Slide.8">
                  <p:embed/>
                </p:oleObj>
              </mc:Choice>
              <mc:Fallback>
                <p:oleObj name="Slide" r:id="rId3" imgW="4177440" imgH="3939840" progId="PowerPoint.Slide.8">
                  <p:embed/>
                  <p:pic>
                    <p:nvPicPr>
                      <p:cNvPr id="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2564904"/>
                        <a:ext cx="5389930" cy="4064323"/>
                      </a:xfrm>
                      <a:prstGeom prst="rect">
                        <a:avLst/>
                      </a:prstGeom>
                      <a:noFill/>
                      <a:ln>
                        <a:noFill/>
                      </a:ln>
                      <a:effectLst/>
                    </p:spPr>
                  </p:pic>
                </p:oleObj>
              </mc:Fallback>
            </mc:AlternateContent>
          </a:graphicData>
        </a:graphic>
      </p:graphicFrame>
      <p:cxnSp>
        <p:nvCxnSpPr>
          <p:cNvPr id="4" name="Elbow Connector 3"/>
          <p:cNvCxnSpPr/>
          <p:nvPr/>
        </p:nvCxnSpPr>
        <p:spPr bwMode="auto">
          <a:xfrm rot="16200000" flipH="1">
            <a:off x="1403648" y="3645024"/>
            <a:ext cx="2880320" cy="2736304"/>
          </a:xfrm>
          <a:prstGeom prst="bentConnector3">
            <a:avLst>
              <a:gd name="adj1" fmla="val 99887"/>
            </a:avLst>
          </a:prstGeom>
          <a:solidFill>
            <a:schemeClr val="tx1"/>
          </a:solidFill>
          <a:ln w="5715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8171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Grp="1" noChangeArrowheads="1"/>
          </p:cNvSpPr>
          <p:nvPr>
            <p:ph type="title"/>
          </p:nvPr>
        </p:nvSpPr>
        <p:spPr/>
        <p:txBody>
          <a:bodyPr/>
          <a:lstStyle/>
          <a:p>
            <a:r>
              <a:rPr lang="en-GB"/>
              <a:t>The doxology</a:t>
            </a:r>
          </a:p>
        </p:txBody>
      </p:sp>
      <p:sp>
        <p:nvSpPr>
          <p:cNvPr id="834563" name="Rectangle 3"/>
          <p:cNvSpPr>
            <a:spLocks noGrp="1" noChangeArrowheads="1"/>
          </p:cNvSpPr>
          <p:nvPr>
            <p:ph idx="1"/>
          </p:nvPr>
        </p:nvSpPr>
        <p:spPr/>
        <p:txBody>
          <a:bodyPr/>
          <a:lstStyle/>
          <a:p>
            <a:pPr>
              <a:buFontTx/>
              <a:buNone/>
            </a:pPr>
            <a:r>
              <a:rPr lang="en-GB" dirty="0"/>
              <a:t>We ask things of God because</a:t>
            </a:r>
          </a:p>
          <a:p>
            <a:pPr>
              <a:buFontTx/>
              <a:buNone/>
            </a:pPr>
            <a:r>
              <a:rPr lang="en-GB" dirty="0">
                <a:solidFill>
                  <a:srgbClr val="00FF00"/>
                </a:solidFill>
              </a:rPr>
              <a:t>	</a:t>
            </a:r>
            <a:r>
              <a:rPr lang="en-GB" dirty="0"/>
              <a:t>His is the Kingdom</a:t>
            </a:r>
            <a:r>
              <a:rPr lang="en-GB" dirty="0">
                <a:solidFill>
                  <a:srgbClr val="00FF00"/>
                </a:solidFill>
              </a:rPr>
              <a:t>: He’s the boss</a:t>
            </a:r>
          </a:p>
          <a:p>
            <a:pPr>
              <a:buFontTx/>
              <a:buNone/>
            </a:pPr>
            <a:r>
              <a:rPr lang="en-GB" dirty="0">
                <a:solidFill>
                  <a:srgbClr val="00FF00"/>
                </a:solidFill>
              </a:rPr>
              <a:t>	</a:t>
            </a:r>
            <a:r>
              <a:rPr lang="en-GB" dirty="0"/>
              <a:t>His is the Power</a:t>
            </a:r>
            <a:r>
              <a:rPr lang="en-GB" dirty="0">
                <a:solidFill>
                  <a:srgbClr val="00FF00"/>
                </a:solidFill>
              </a:rPr>
              <a:t>: He’s Almighty (able)</a:t>
            </a:r>
          </a:p>
          <a:p>
            <a:pPr>
              <a:buFontTx/>
              <a:buNone/>
            </a:pPr>
            <a:r>
              <a:rPr lang="en-GB" dirty="0">
                <a:solidFill>
                  <a:srgbClr val="00FF00"/>
                </a:solidFill>
              </a:rPr>
              <a:t>	</a:t>
            </a:r>
            <a:r>
              <a:rPr lang="en-GB" dirty="0"/>
              <a:t>His is the Glory</a:t>
            </a:r>
            <a:r>
              <a:rPr lang="en-GB" dirty="0">
                <a:solidFill>
                  <a:srgbClr val="00FF00"/>
                </a:solidFill>
              </a:rPr>
              <a:t>: All things are for His sake</a:t>
            </a:r>
          </a:p>
          <a:p>
            <a:pPr>
              <a:buFontTx/>
              <a:buNone/>
            </a:pPr>
            <a:r>
              <a:rPr lang="en-GB" dirty="0">
                <a:solidFill>
                  <a:srgbClr val="00FF00"/>
                </a:solidFill>
              </a:rPr>
              <a:t>	</a:t>
            </a:r>
            <a:r>
              <a:rPr lang="en-GB" dirty="0"/>
              <a:t>Forever</a:t>
            </a:r>
            <a:r>
              <a:rPr lang="en-GB" dirty="0">
                <a:solidFill>
                  <a:srgbClr val="00FF00"/>
                </a:solidFill>
              </a:rPr>
              <a:t>: It will always be thus.</a:t>
            </a:r>
          </a:p>
        </p:txBody>
      </p:sp>
      <p:sp>
        <p:nvSpPr>
          <p:cNvPr id="834564" name="Text Box 4"/>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a:solidFill>
                  <a:srgbClr val="00FF00"/>
                </a:solidFill>
                <a:sym typeface="Wingdings" pitchFamily="2" charset="2"/>
              </a:rPr>
              <a:t></a:t>
            </a:r>
            <a:endParaRPr lang="en-US">
              <a:solidFill>
                <a:schemeClr val="tx1"/>
              </a:solidFill>
            </a:endParaRPr>
          </a:p>
        </p:txBody>
      </p:sp>
      <p:pic>
        <p:nvPicPr>
          <p:cNvPr id="766978" name="Picture 2" descr="Image result for doxology">
            <a:extLst>
              <a:ext uri="{FF2B5EF4-FFF2-40B4-BE49-F238E27FC236}">
                <a16:creationId xmlns:a16="http://schemas.microsoft.com/office/drawing/2014/main" id="{CE971E75-B4E1-4663-A970-E550D21456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3930512"/>
            <a:ext cx="5148064" cy="2895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139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Rectangle 2"/>
          <p:cNvSpPr>
            <a:spLocks noGrp="1" noChangeArrowheads="1"/>
          </p:cNvSpPr>
          <p:nvPr>
            <p:ph type="title"/>
          </p:nvPr>
        </p:nvSpPr>
        <p:spPr/>
        <p:txBody>
          <a:bodyPr/>
          <a:lstStyle/>
          <a:p>
            <a:r>
              <a:rPr lang="en-GB"/>
              <a:t>Catechism</a:t>
            </a:r>
          </a:p>
        </p:txBody>
      </p:sp>
      <p:sp>
        <p:nvSpPr>
          <p:cNvPr id="837635" name="Rectangle 3"/>
          <p:cNvSpPr>
            <a:spLocks noGrp="1" noChangeArrowheads="1"/>
          </p:cNvSpPr>
          <p:nvPr>
            <p:ph idx="1"/>
          </p:nvPr>
        </p:nvSpPr>
        <p:spPr/>
        <p:txBody>
          <a:bodyPr/>
          <a:lstStyle/>
          <a:p>
            <a:pPr>
              <a:buFontTx/>
              <a:buNone/>
            </a:pPr>
            <a:r>
              <a:rPr lang="en-GB" i="1" dirty="0">
                <a:solidFill>
                  <a:srgbClr val="FFFF00"/>
                </a:solidFill>
              </a:rPr>
              <a:t>129.Q. What does the word Amen mean?</a:t>
            </a:r>
          </a:p>
          <a:p>
            <a:pPr>
              <a:buFontTx/>
              <a:buNone/>
            </a:pPr>
            <a:r>
              <a:rPr lang="en-GB" i="1" dirty="0">
                <a:solidFill>
                  <a:srgbClr val="FFFF00"/>
                </a:solidFill>
              </a:rPr>
              <a:t>A. Amen means:</a:t>
            </a:r>
          </a:p>
          <a:p>
            <a:pPr>
              <a:buFontTx/>
              <a:buNone/>
            </a:pPr>
            <a:r>
              <a:rPr lang="en-GB" i="1" dirty="0">
                <a:solidFill>
                  <a:srgbClr val="FFFF00"/>
                </a:solidFill>
              </a:rPr>
              <a:t>	It is true and certain.</a:t>
            </a:r>
          </a:p>
          <a:p>
            <a:pPr>
              <a:buFontTx/>
              <a:buNone/>
            </a:pPr>
            <a:r>
              <a:rPr lang="en-GB" i="1" dirty="0">
                <a:solidFill>
                  <a:srgbClr val="FFFF00"/>
                </a:solidFill>
              </a:rPr>
              <a:t>For God has much more certainly heard my prayer </a:t>
            </a:r>
          </a:p>
          <a:p>
            <a:pPr>
              <a:buFontTx/>
              <a:buNone/>
            </a:pPr>
            <a:r>
              <a:rPr lang="en-GB" i="1" dirty="0">
                <a:solidFill>
                  <a:srgbClr val="FFFF00"/>
                </a:solidFill>
              </a:rPr>
              <a:t>	than I feel in my heart that I desire this of Him.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Hymn 63:7,8</a:t>
            </a:r>
          </a:p>
        </p:txBody>
      </p:sp>
      <p:sp>
        <p:nvSpPr>
          <p:cNvPr id="3" name="Content Placeholder 2"/>
          <p:cNvSpPr>
            <a:spLocks noGrp="1"/>
          </p:cNvSpPr>
          <p:nvPr>
            <p:ph idx="1"/>
          </p:nvPr>
        </p:nvSpPr>
        <p:spPr>
          <a:xfrm>
            <a:off x="1475656" y="1219200"/>
            <a:ext cx="7668344" cy="5638800"/>
          </a:xfrm>
        </p:spPr>
        <p:txBody>
          <a:bodyPr/>
          <a:lstStyle/>
          <a:p>
            <a:pPr marL="0" indent="0">
              <a:buNone/>
            </a:pPr>
            <a:r>
              <a:rPr lang="en-CA" dirty="0">
                <a:solidFill>
                  <a:schemeClr val="tx1"/>
                </a:solidFill>
                <a:latin typeface="+mn-lt"/>
                <a:ea typeface="+mn-ea"/>
                <a:cs typeface="+mn-cs"/>
              </a:rPr>
              <a:t>7. Into temptation lead us not,</a:t>
            </a:r>
          </a:p>
          <a:p>
            <a:pPr marL="0" indent="0">
              <a:buNone/>
            </a:pPr>
            <a:r>
              <a:rPr lang="en-CA" dirty="0">
                <a:solidFill>
                  <a:schemeClr val="tx1"/>
                </a:solidFill>
                <a:latin typeface="+mn-lt"/>
                <a:ea typeface="+mn-ea"/>
                <a:cs typeface="+mn-cs"/>
              </a:rPr>
              <a:t>lest we in Satan’s snares be caught.</a:t>
            </a:r>
          </a:p>
          <a:p>
            <a:pPr marL="0" indent="0">
              <a:buNone/>
            </a:pPr>
            <a:r>
              <a:rPr lang="en-CA" dirty="0">
                <a:solidFill>
                  <a:schemeClr val="tx1"/>
                </a:solidFill>
                <a:latin typeface="+mn-lt"/>
                <a:ea typeface="+mn-ea"/>
                <a:cs typeface="+mn-cs"/>
              </a:rPr>
              <a:t>Uphold us by your Spirit’s might;</a:t>
            </a:r>
          </a:p>
          <a:p>
            <a:pPr marL="0" indent="0">
              <a:buNone/>
            </a:pPr>
            <a:r>
              <a:rPr lang="en-CA" dirty="0">
                <a:solidFill>
                  <a:schemeClr val="tx1"/>
                </a:solidFill>
                <a:latin typeface="+mn-lt"/>
                <a:ea typeface="+mn-ea"/>
                <a:cs typeface="+mn-cs"/>
              </a:rPr>
              <a:t>put mortal enemies to flight.</a:t>
            </a:r>
          </a:p>
          <a:p>
            <a:pPr marL="0" indent="0">
              <a:buNone/>
            </a:pPr>
            <a:r>
              <a:rPr lang="en-CA" dirty="0">
                <a:solidFill>
                  <a:schemeClr val="tx1"/>
                </a:solidFill>
                <a:latin typeface="+mn-lt"/>
                <a:ea typeface="+mn-ea"/>
                <a:cs typeface="+mn-cs"/>
              </a:rPr>
              <a:t>May we against our foes contend</a:t>
            </a:r>
          </a:p>
          <a:p>
            <a:pPr marL="0" indent="0">
              <a:buNone/>
            </a:pPr>
            <a:r>
              <a:rPr lang="en-CA" dirty="0">
                <a:solidFill>
                  <a:schemeClr val="tx1"/>
                </a:solidFill>
                <a:latin typeface="+mn-lt"/>
                <a:ea typeface="+mn-ea"/>
                <a:cs typeface="+mn-cs"/>
              </a:rPr>
              <a:t>and be victorious in the end.</a:t>
            </a:r>
          </a:p>
          <a:p>
            <a:pPr marL="0" indent="0">
              <a:buNone/>
            </a:pPr>
            <a:r>
              <a:rPr lang="en-CA" dirty="0">
                <a:solidFill>
                  <a:schemeClr val="tx1"/>
                </a:solidFill>
                <a:latin typeface="+mn-lt"/>
                <a:ea typeface="+mn-ea"/>
                <a:cs typeface="+mn-cs"/>
              </a:rPr>
              <a:t> </a:t>
            </a:r>
          </a:p>
          <a:p>
            <a:pPr marL="0" indent="0">
              <a:buNone/>
            </a:pPr>
            <a:r>
              <a:rPr lang="en-US" dirty="0">
                <a:solidFill>
                  <a:schemeClr val="tx1"/>
                </a:solidFill>
                <a:latin typeface="+mn-lt"/>
                <a:ea typeface="+mn-ea"/>
                <a:cs typeface="+mn-cs"/>
              </a:rPr>
              <a:t> </a:t>
            </a:r>
            <a:endParaRPr lang="en-CA" dirty="0">
              <a:solidFill>
                <a:schemeClr val="tx1"/>
              </a:solidFill>
              <a:latin typeface="+mn-lt"/>
              <a:ea typeface="+mn-ea"/>
              <a:cs typeface="+mn-cs"/>
            </a:endParaRPr>
          </a:p>
          <a:p>
            <a:pPr marL="0" indent="0">
              <a:buNone/>
            </a:pPr>
            <a:endParaRPr lang="en-CA" dirty="0"/>
          </a:p>
        </p:txBody>
      </p:sp>
    </p:spTree>
    <p:extLst>
      <p:ext uri="{BB962C8B-B14F-4D97-AF65-F5344CB8AC3E}">
        <p14:creationId xmlns:p14="http://schemas.microsoft.com/office/powerpoint/2010/main" val="2470369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Rectangle 2"/>
          <p:cNvSpPr>
            <a:spLocks noGrp="1" noChangeArrowheads="1"/>
          </p:cNvSpPr>
          <p:nvPr>
            <p:ph type="title"/>
          </p:nvPr>
        </p:nvSpPr>
        <p:spPr/>
        <p:txBody>
          <a:bodyPr/>
          <a:lstStyle/>
          <a:p>
            <a:r>
              <a:rPr lang="en-GB"/>
              <a:t>Amen</a:t>
            </a:r>
          </a:p>
        </p:txBody>
      </p:sp>
      <p:sp>
        <p:nvSpPr>
          <p:cNvPr id="835587" name="Rectangle 3"/>
          <p:cNvSpPr>
            <a:spLocks noGrp="1" noChangeArrowheads="1"/>
          </p:cNvSpPr>
          <p:nvPr>
            <p:ph idx="1"/>
          </p:nvPr>
        </p:nvSpPr>
        <p:spPr>
          <a:xfrm>
            <a:off x="0" y="1219200"/>
            <a:ext cx="6660232" cy="5638800"/>
          </a:xfrm>
        </p:spPr>
        <p:txBody>
          <a:bodyPr/>
          <a:lstStyle/>
          <a:p>
            <a:pPr algn="ctr">
              <a:buFontTx/>
              <a:buNone/>
            </a:pPr>
            <a:r>
              <a:rPr lang="en-GB" dirty="0"/>
              <a:t>Does NOT mean </a:t>
            </a:r>
            <a:r>
              <a:rPr lang="en-GB" dirty="0">
                <a:solidFill>
                  <a:srgbClr val="00FF00"/>
                </a:solidFill>
              </a:rPr>
              <a:t>“Finished” </a:t>
            </a:r>
            <a:r>
              <a:rPr lang="en-GB" dirty="0"/>
              <a:t>or</a:t>
            </a:r>
            <a:r>
              <a:rPr lang="en-GB" dirty="0">
                <a:solidFill>
                  <a:srgbClr val="00FF00"/>
                </a:solidFill>
              </a:rPr>
              <a:t> “May it be so”</a:t>
            </a:r>
          </a:p>
          <a:p>
            <a:pPr>
              <a:buFontTx/>
              <a:buNone/>
            </a:pPr>
            <a:endParaRPr lang="en-GB" dirty="0">
              <a:solidFill>
                <a:srgbClr val="00FF00"/>
              </a:solidFill>
            </a:endParaRPr>
          </a:p>
          <a:p>
            <a:pPr>
              <a:buFontTx/>
              <a:buNone/>
            </a:pPr>
            <a:r>
              <a:rPr lang="en-GB" dirty="0"/>
              <a:t>Amen is </a:t>
            </a:r>
            <a:r>
              <a:rPr lang="en-GB" dirty="0">
                <a:solidFill>
                  <a:srgbClr val="00FF00"/>
                </a:solidFill>
              </a:rPr>
              <a:t>a Hebrew word, related to </a:t>
            </a:r>
            <a:r>
              <a:rPr lang="en-GB" i="1" dirty="0" err="1">
                <a:solidFill>
                  <a:srgbClr val="00FF00"/>
                </a:solidFill>
              </a:rPr>
              <a:t>aman</a:t>
            </a:r>
            <a:r>
              <a:rPr lang="en-GB" dirty="0">
                <a:solidFill>
                  <a:srgbClr val="00FF00"/>
                </a:solidFill>
              </a:rPr>
              <a:t>, to believe and </a:t>
            </a:r>
            <a:r>
              <a:rPr lang="en-GB" i="1" dirty="0" err="1">
                <a:solidFill>
                  <a:srgbClr val="00FF00"/>
                </a:solidFill>
              </a:rPr>
              <a:t>amath</a:t>
            </a:r>
            <a:r>
              <a:rPr lang="en-GB" i="1" dirty="0">
                <a:solidFill>
                  <a:srgbClr val="00FF00"/>
                </a:solidFill>
              </a:rPr>
              <a:t>, </a:t>
            </a:r>
            <a:r>
              <a:rPr lang="en-GB" dirty="0">
                <a:solidFill>
                  <a:srgbClr val="00FF00"/>
                </a:solidFill>
              </a:rPr>
              <a:t>truth.</a:t>
            </a:r>
          </a:p>
          <a:p>
            <a:pPr>
              <a:buFontTx/>
              <a:buNone/>
            </a:pPr>
            <a:r>
              <a:rPr lang="en-GB" dirty="0"/>
              <a:t>Amen in English means </a:t>
            </a:r>
            <a:r>
              <a:rPr lang="en-GB" dirty="0">
                <a:solidFill>
                  <a:srgbClr val="00FF00"/>
                </a:solidFill>
              </a:rPr>
              <a:t>“it is true and certain, I believe it.”</a:t>
            </a:r>
          </a:p>
          <a:p>
            <a:pPr>
              <a:buFontTx/>
              <a:buNone/>
            </a:pPr>
            <a:r>
              <a:rPr lang="en-GB" dirty="0"/>
              <a:t>At the end of a prayer it means: </a:t>
            </a:r>
            <a:r>
              <a:rPr lang="en-GB" dirty="0">
                <a:solidFill>
                  <a:srgbClr val="00FF00"/>
                </a:solidFill>
              </a:rPr>
              <a:t>“God has heard me and will most definitely respond.”</a:t>
            </a:r>
          </a:p>
        </p:txBody>
      </p:sp>
      <p:sp>
        <p:nvSpPr>
          <p:cNvPr id="835588" name="Text Box 4"/>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a:solidFill>
                  <a:srgbClr val="00FF00"/>
                </a:solidFill>
                <a:sym typeface="Wingdings" pitchFamily="2" charset="2"/>
              </a:rPr>
              <a:t></a:t>
            </a:r>
            <a:endParaRPr lang="en-US">
              <a:solidFill>
                <a:schemeClr val="tx1"/>
              </a:solidFill>
            </a:endParaRPr>
          </a:p>
        </p:txBody>
      </p:sp>
      <p:pic>
        <p:nvPicPr>
          <p:cNvPr id="835589" name="Picture 5"/>
          <p:cNvPicPr>
            <a:picLocks noChangeAspect="1" noChangeArrowheads="1"/>
          </p:cNvPicPr>
          <p:nvPr/>
        </p:nvPicPr>
        <p:blipFill>
          <a:blip r:embed="rId3">
            <a:extLst>
              <a:ext uri="{28A0092B-C50C-407E-A947-70E740481C1C}">
                <a14:useLocalDpi xmlns:a14="http://schemas.microsoft.com/office/drawing/2010/main" val="0"/>
              </a:ext>
            </a:extLst>
          </a:blip>
          <a:srcRect l="7343" t="21509" r="9435" b="4529"/>
          <a:stretch>
            <a:fillRect/>
          </a:stretch>
        </p:blipFill>
        <p:spPr bwMode="auto">
          <a:xfrm>
            <a:off x="6397625" y="2780928"/>
            <a:ext cx="2590800" cy="3733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35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55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3558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355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58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Grp="1" noChangeArrowheads="1"/>
          </p:cNvSpPr>
          <p:nvPr>
            <p:ph type="title"/>
          </p:nvPr>
        </p:nvSpPr>
        <p:spPr/>
        <p:txBody>
          <a:bodyPr/>
          <a:lstStyle/>
          <a:p>
            <a:pPr algn="l"/>
            <a:r>
              <a:rPr lang="en-GB"/>
              <a:t>The 6th petition and close</a:t>
            </a:r>
          </a:p>
        </p:txBody>
      </p:sp>
      <p:sp>
        <p:nvSpPr>
          <p:cNvPr id="764931" name="Rectangle 3"/>
          <p:cNvSpPr>
            <a:spLocks noGrp="1" noChangeArrowheads="1"/>
          </p:cNvSpPr>
          <p:nvPr>
            <p:ph idx="1"/>
          </p:nvPr>
        </p:nvSpPr>
        <p:spPr>
          <a:xfrm>
            <a:off x="0" y="1219200"/>
            <a:ext cx="3200400" cy="5638800"/>
          </a:xfrm>
        </p:spPr>
        <p:txBody>
          <a:bodyPr/>
          <a:lstStyle/>
          <a:p>
            <a:pPr>
              <a:buFontTx/>
              <a:buNone/>
            </a:pPr>
            <a:r>
              <a:rPr lang="nl-NL" dirty="0">
                <a:solidFill>
                  <a:srgbClr val="00FF00"/>
                </a:solidFill>
              </a:rPr>
              <a:t>- </a:t>
            </a:r>
            <a:r>
              <a:rPr lang="nl-NL" dirty="0"/>
              <a:t>Help </a:t>
            </a:r>
            <a:r>
              <a:rPr lang="nl-NL" dirty="0" err="1"/>
              <a:t>us</a:t>
            </a:r>
            <a:r>
              <a:rPr lang="nl-NL" dirty="0"/>
              <a:t> </a:t>
            </a:r>
            <a:r>
              <a:rPr lang="nl-NL" dirty="0">
                <a:solidFill>
                  <a:srgbClr val="00FF00"/>
                </a:solidFill>
              </a:rPr>
              <a:t>in the </a:t>
            </a:r>
            <a:r>
              <a:rPr lang="nl-NL" dirty="0" err="1">
                <a:solidFill>
                  <a:srgbClr val="00FF00"/>
                </a:solidFill>
              </a:rPr>
              <a:t>fight</a:t>
            </a:r>
            <a:r>
              <a:rPr lang="nl-NL" dirty="0">
                <a:solidFill>
                  <a:srgbClr val="00FF00"/>
                </a:solidFill>
              </a:rPr>
              <a:t> </a:t>
            </a:r>
            <a:r>
              <a:rPr lang="nl-NL" dirty="0" err="1">
                <a:solidFill>
                  <a:srgbClr val="00FF00"/>
                </a:solidFill>
              </a:rPr>
              <a:t>against</a:t>
            </a:r>
            <a:r>
              <a:rPr lang="nl-NL" dirty="0">
                <a:solidFill>
                  <a:srgbClr val="00FF00"/>
                </a:solidFill>
              </a:rPr>
              <a:t> </a:t>
            </a:r>
            <a:r>
              <a:rPr lang="nl-NL" dirty="0" err="1">
                <a:solidFill>
                  <a:srgbClr val="00FF00"/>
                </a:solidFill>
              </a:rPr>
              <a:t>sin</a:t>
            </a:r>
            <a:endParaRPr lang="nl-NL" dirty="0">
              <a:solidFill>
                <a:srgbClr val="00FF00"/>
              </a:solidFill>
            </a:endParaRPr>
          </a:p>
          <a:p>
            <a:pPr>
              <a:buFontTx/>
              <a:buNone/>
            </a:pPr>
            <a:r>
              <a:rPr lang="nl-NL" dirty="0">
                <a:solidFill>
                  <a:srgbClr val="00FF00"/>
                </a:solidFill>
              </a:rPr>
              <a:t>- </a:t>
            </a:r>
            <a:r>
              <a:rPr lang="nl-NL" dirty="0"/>
              <a:t>We </a:t>
            </a:r>
            <a:r>
              <a:rPr lang="nl-NL" dirty="0" err="1"/>
              <a:t>ask</a:t>
            </a:r>
            <a:r>
              <a:rPr lang="nl-NL" dirty="0"/>
              <a:t> </a:t>
            </a:r>
            <a:r>
              <a:rPr lang="nl-NL" dirty="0" err="1"/>
              <a:t>all</a:t>
            </a:r>
            <a:r>
              <a:rPr lang="nl-NL" dirty="0"/>
              <a:t> </a:t>
            </a:r>
            <a:r>
              <a:rPr lang="nl-NL" dirty="0" err="1"/>
              <a:t>this</a:t>
            </a:r>
            <a:r>
              <a:rPr lang="nl-NL" dirty="0"/>
              <a:t> of </a:t>
            </a:r>
            <a:r>
              <a:rPr lang="nl-NL" dirty="0" err="1"/>
              <a:t>You</a:t>
            </a:r>
            <a:r>
              <a:rPr lang="nl-NL" dirty="0"/>
              <a:t> </a:t>
            </a:r>
            <a:r>
              <a:rPr lang="nl-NL" dirty="0">
                <a:solidFill>
                  <a:srgbClr val="00FF00"/>
                </a:solidFill>
              </a:rPr>
              <a:t>as </a:t>
            </a:r>
            <a:r>
              <a:rPr lang="nl-NL" dirty="0" err="1">
                <a:solidFill>
                  <a:srgbClr val="00FF00"/>
                </a:solidFill>
              </a:rPr>
              <a:t>You</a:t>
            </a:r>
            <a:r>
              <a:rPr lang="nl-NL" dirty="0">
                <a:solidFill>
                  <a:srgbClr val="00FF00"/>
                </a:solidFill>
              </a:rPr>
              <a:t> are in control, </a:t>
            </a:r>
            <a:r>
              <a:rPr lang="nl-NL" dirty="0" err="1">
                <a:solidFill>
                  <a:srgbClr val="00FF00"/>
                </a:solidFill>
              </a:rPr>
              <a:t>all-powerful</a:t>
            </a:r>
            <a:r>
              <a:rPr lang="nl-NL" dirty="0">
                <a:solidFill>
                  <a:srgbClr val="00FF00"/>
                </a:solidFill>
              </a:rPr>
              <a:t>, and life is </a:t>
            </a:r>
            <a:r>
              <a:rPr lang="nl-NL" dirty="0" err="1">
                <a:solidFill>
                  <a:srgbClr val="00FF00"/>
                </a:solidFill>
              </a:rPr>
              <a:t>all</a:t>
            </a:r>
            <a:r>
              <a:rPr lang="nl-NL" dirty="0">
                <a:solidFill>
                  <a:srgbClr val="00FF00"/>
                </a:solidFill>
              </a:rPr>
              <a:t> </a:t>
            </a:r>
            <a:r>
              <a:rPr lang="nl-NL" dirty="0" err="1">
                <a:solidFill>
                  <a:srgbClr val="00FF00"/>
                </a:solidFill>
              </a:rPr>
              <a:t>about</a:t>
            </a:r>
            <a:r>
              <a:rPr lang="nl-NL" dirty="0">
                <a:solidFill>
                  <a:srgbClr val="00FF00"/>
                </a:solidFill>
              </a:rPr>
              <a:t> </a:t>
            </a:r>
            <a:r>
              <a:rPr lang="nl-NL" dirty="0" err="1">
                <a:solidFill>
                  <a:srgbClr val="00FF00"/>
                </a:solidFill>
              </a:rPr>
              <a:t>You</a:t>
            </a:r>
            <a:r>
              <a:rPr lang="nl-NL" dirty="0">
                <a:solidFill>
                  <a:srgbClr val="00FF00"/>
                </a:solidFill>
              </a:rPr>
              <a:t>.</a:t>
            </a:r>
          </a:p>
          <a:p>
            <a:pPr>
              <a:buFontTx/>
              <a:buNone/>
            </a:pPr>
            <a:r>
              <a:rPr lang="nl-NL" dirty="0">
                <a:solidFill>
                  <a:srgbClr val="00FF00"/>
                </a:solidFill>
              </a:rPr>
              <a:t>- </a:t>
            </a:r>
            <a:r>
              <a:rPr lang="nl-NL" dirty="0" err="1"/>
              <a:t>That’s</a:t>
            </a:r>
            <a:r>
              <a:rPr lang="nl-NL" dirty="0">
                <a:solidFill>
                  <a:srgbClr val="00FF00"/>
                </a:solidFill>
              </a:rPr>
              <a:t> the way of </a:t>
            </a:r>
            <a:r>
              <a:rPr lang="nl-NL" dirty="0" err="1">
                <a:solidFill>
                  <a:srgbClr val="00FF00"/>
                </a:solidFill>
              </a:rPr>
              <a:t>it</a:t>
            </a:r>
            <a:r>
              <a:rPr lang="nl-NL" dirty="0">
                <a:solidFill>
                  <a:srgbClr val="00FF00"/>
                </a:solidFill>
              </a:rPr>
              <a:t>!!!</a:t>
            </a:r>
            <a:endParaRPr lang="en-GB" dirty="0">
              <a:solidFill>
                <a:srgbClr val="00FF00"/>
              </a:solidFill>
            </a:endParaRPr>
          </a:p>
        </p:txBody>
      </p:sp>
      <p:graphicFrame>
        <p:nvGraphicFramePr>
          <p:cNvPr id="764932" name="Object 4"/>
          <p:cNvGraphicFramePr>
            <a:graphicFrameLocks noChangeAspect="1"/>
          </p:cNvGraphicFramePr>
          <p:nvPr/>
        </p:nvGraphicFramePr>
        <p:xfrm>
          <a:off x="3276600" y="1524000"/>
          <a:ext cx="5867400" cy="4424363"/>
        </p:xfrm>
        <a:graphic>
          <a:graphicData uri="http://schemas.openxmlformats.org/presentationml/2006/ole">
            <mc:AlternateContent xmlns:mc="http://schemas.openxmlformats.org/markup-compatibility/2006">
              <mc:Choice xmlns:v="urn:schemas-microsoft-com:vml" Requires="v">
                <p:oleObj name="Slide" r:id="rId3" imgW="4515580" imgH="3407015" progId="PowerPoint.Slide.8">
                  <p:embed/>
                </p:oleObj>
              </mc:Choice>
              <mc:Fallback>
                <p:oleObj name="Slide" r:id="rId3" imgW="4515580" imgH="3407015" progId="PowerPoint.Slide.8">
                  <p:embed/>
                  <p:pic>
                    <p:nvPicPr>
                      <p:cNvPr id="76493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524000"/>
                        <a:ext cx="5867400" cy="44243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4933" name="Text Box 5"/>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a:solidFill>
                  <a:srgbClr val="00FF00"/>
                </a:solidFill>
                <a:sym typeface="Wingdings" pitchFamily="2" charset="2"/>
              </a:rPr>
              <a:t></a:t>
            </a:r>
            <a:endParaRPr lang="en-US">
              <a:solidFill>
                <a:schemeClr val="tx1"/>
              </a:solidFill>
            </a:endParaRPr>
          </a:p>
        </p:txBody>
      </p:sp>
      <p:sp>
        <p:nvSpPr>
          <p:cNvPr id="764934" name="Oval 6"/>
          <p:cNvSpPr>
            <a:spLocks noChangeArrowheads="1"/>
          </p:cNvSpPr>
          <p:nvPr/>
        </p:nvSpPr>
        <p:spPr bwMode="auto">
          <a:xfrm>
            <a:off x="7391400" y="4038600"/>
            <a:ext cx="1752600" cy="1371600"/>
          </a:xfrm>
          <a:prstGeom prst="ellipse">
            <a:avLst/>
          </a:prstGeom>
          <a:solidFill>
            <a:srgbClr val="99CCFF">
              <a:alpha val="50000"/>
            </a:srgbClr>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64935" name="Oval 7"/>
          <p:cNvSpPr>
            <a:spLocks noChangeArrowheads="1"/>
          </p:cNvSpPr>
          <p:nvPr/>
        </p:nvSpPr>
        <p:spPr bwMode="auto">
          <a:xfrm>
            <a:off x="4191000" y="5334000"/>
            <a:ext cx="4953000" cy="609600"/>
          </a:xfrm>
          <a:prstGeom prst="ellipse">
            <a:avLst/>
          </a:prstGeom>
          <a:solidFill>
            <a:srgbClr val="99CCFF">
              <a:alpha val="50000"/>
            </a:srgbClr>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Hymn 63:7,8</a:t>
            </a:r>
          </a:p>
        </p:txBody>
      </p:sp>
      <p:sp>
        <p:nvSpPr>
          <p:cNvPr id="3" name="Content Placeholder 2"/>
          <p:cNvSpPr>
            <a:spLocks noGrp="1"/>
          </p:cNvSpPr>
          <p:nvPr>
            <p:ph idx="1"/>
          </p:nvPr>
        </p:nvSpPr>
        <p:spPr>
          <a:xfrm>
            <a:off x="1475656" y="1219200"/>
            <a:ext cx="7668344" cy="5638800"/>
          </a:xfrm>
        </p:spPr>
        <p:txBody>
          <a:bodyPr/>
          <a:lstStyle/>
          <a:p>
            <a:pPr marL="0" indent="0">
              <a:buNone/>
            </a:pPr>
            <a:r>
              <a:rPr lang="en-CA" dirty="0">
                <a:solidFill>
                  <a:schemeClr val="tx1"/>
                </a:solidFill>
                <a:latin typeface="+mn-lt"/>
                <a:ea typeface="+mn-ea"/>
                <a:cs typeface="+mn-cs"/>
              </a:rPr>
              <a:t>8. Yours is the kingdom, yours the might,</a:t>
            </a:r>
          </a:p>
          <a:p>
            <a:pPr marL="0" indent="0">
              <a:buNone/>
            </a:pPr>
            <a:r>
              <a:rPr lang="en-CA" dirty="0">
                <a:solidFill>
                  <a:schemeClr val="tx1"/>
                </a:solidFill>
                <a:latin typeface="+mn-lt"/>
                <a:ea typeface="+mn-ea"/>
                <a:cs typeface="+mn-cs"/>
              </a:rPr>
              <a:t>and yours alone the glory bright!</a:t>
            </a:r>
          </a:p>
          <a:p>
            <a:pPr marL="0" indent="0">
              <a:buNone/>
            </a:pPr>
            <a:r>
              <a:rPr lang="en-CA" dirty="0">
                <a:solidFill>
                  <a:schemeClr val="tx1"/>
                </a:solidFill>
                <a:latin typeface="+mn-lt"/>
                <a:ea typeface="+mn-ea"/>
                <a:cs typeface="+mn-cs"/>
              </a:rPr>
              <a:t>All this we ask of you, our King,</a:t>
            </a:r>
          </a:p>
          <a:p>
            <a:pPr marL="0" indent="0">
              <a:buNone/>
            </a:pPr>
            <a:r>
              <a:rPr lang="en-CA" dirty="0">
                <a:solidFill>
                  <a:schemeClr val="tx1"/>
                </a:solidFill>
                <a:latin typeface="+mn-lt"/>
                <a:ea typeface="+mn-ea"/>
                <a:cs typeface="+mn-cs"/>
              </a:rPr>
              <a:t>for you are Lord of everything</a:t>
            </a:r>
          </a:p>
          <a:p>
            <a:pPr marL="0" indent="0">
              <a:buNone/>
            </a:pPr>
            <a:r>
              <a:rPr lang="en-CA" dirty="0">
                <a:solidFill>
                  <a:schemeClr val="tx1"/>
                </a:solidFill>
                <a:latin typeface="+mn-lt"/>
                <a:ea typeface="+mn-ea"/>
                <a:cs typeface="+mn-cs"/>
              </a:rPr>
              <a:t>in this age and eternally.</a:t>
            </a:r>
          </a:p>
          <a:p>
            <a:pPr marL="0" indent="0">
              <a:buNone/>
            </a:pPr>
            <a:r>
              <a:rPr lang="en-CA" dirty="0">
                <a:solidFill>
                  <a:schemeClr val="tx1"/>
                </a:solidFill>
                <a:latin typeface="+mn-lt"/>
                <a:ea typeface="+mn-ea"/>
                <a:cs typeface="+mn-cs"/>
              </a:rPr>
              <a:t>Amen, Amen, so shall it be!</a:t>
            </a:r>
          </a:p>
          <a:p>
            <a:pPr marL="0" indent="0">
              <a:buNone/>
            </a:pPr>
            <a:r>
              <a:rPr lang="en-CA" dirty="0">
                <a:solidFill>
                  <a:schemeClr val="tx1"/>
                </a:solidFill>
                <a:latin typeface="+mn-lt"/>
                <a:ea typeface="+mn-ea"/>
                <a:cs typeface="+mn-cs"/>
              </a:rPr>
              <a:t> </a:t>
            </a:r>
          </a:p>
          <a:p>
            <a:pPr marL="0" indent="0">
              <a:buNone/>
            </a:pPr>
            <a:r>
              <a:rPr lang="en-US" dirty="0">
                <a:solidFill>
                  <a:schemeClr val="tx1"/>
                </a:solidFill>
                <a:latin typeface="+mn-lt"/>
                <a:ea typeface="+mn-ea"/>
                <a:cs typeface="+mn-cs"/>
              </a:rPr>
              <a:t> </a:t>
            </a:r>
            <a:endParaRPr lang="en-CA" dirty="0">
              <a:solidFill>
                <a:schemeClr val="tx1"/>
              </a:solidFill>
              <a:latin typeface="+mn-lt"/>
              <a:ea typeface="+mn-ea"/>
              <a:cs typeface="+mn-cs"/>
            </a:endParaRPr>
          </a:p>
          <a:p>
            <a:pPr marL="0" indent="0">
              <a:buNone/>
            </a:pPr>
            <a:endParaRPr lang="en-CA" dirty="0"/>
          </a:p>
        </p:txBody>
      </p:sp>
    </p:spTree>
    <p:extLst>
      <p:ext uri="{BB962C8B-B14F-4D97-AF65-F5344CB8AC3E}">
        <p14:creationId xmlns:p14="http://schemas.microsoft.com/office/powerpoint/2010/main" val="1339691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2"/>
          <p:cNvSpPr>
            <a:spLocks noGrp="1" noChangeArrowheads="1"/>
          </p:cNvSpPr>
          <p:nvPr>
            <p:ph type="title"/>
          </p:nvPr>
        </p:nvSpPr>
        <p:spPr/>
        <p:txBody>
          <a:bodyPr/>
          <a:lstStyle/>
          <a:p>
            <a:r>
              <a:rPr lang="en-GB"/>
              <a:t>The Lord’s Prayer</a:t>
            </a:r>
          </a:p>
        </p:txBody>
      </p:sp>
      <p:sp>
        <p:nvSpPr>
          <p:cNvPr id="735235" name="Rectangle 3"/>
          <p:cNvSpPr>
            <a:spLocks noGrp="1" noChangeArrowheads="1"/>
          </p:cNvSpPr>
          <p:nvPr>
            <p:ph idx="1"/>
          </p:nvPr>
        </p:nvSpPr>
        <p:spPr/>
        <p:txBody>
          <a:bodyPr/>
          <a:lstStyle/>
          <a:p>
            <a:pPr>
              <a:buFontTx/>
              <a:buNone/>
            </a:pPr>
            <a:r>
              <a:rPr lang="en-GB" sz="2000" dirty="0"/>
              <a:t>Our Father who is in heaven</a:t>
            </a:r>
          </a:p>
          <a:p>
            <a:pPr algn="ctr">
              <a:buFontTx/>
              <a:buNone/>
            </a:pPr>
            <a:endParaRPr lang="en-GB" sz="2000" dirty="0"/>
          </a:p>
          <a:p>
            <a:pPr>
              <a:buFontTx/>
              <a:buNone/>
            </a:pPr>
            <a:r>
              <a:rPr lang="en-GB" sz="2000" dirty="0"/>
              <a:t>						Hallowed be</a:t>
            </a:r>
          </a:p>
          <a:p>
            <a:pPr>
              <a:buFontTx/>
              <a:buNone/>
            </a:pPr>
            <a:r>
              <a:rPr lang="en-GB" sz="2000" dirty="0"/>
              <a:t>						 Your Name</a:t>
            </a:r>
          </a:p>
          <a:p>
            <a:pPr>
              <a:lnSpc>
                <a:spcPct val="160000"/>
              </a:lnSpc>
              <a:buFontTx/>
              <a:buNone/>
            </a:pPr>
            <a:r>
              <a:rPr lang="en-GB" sz="2000" dirty="0"/>
              <a:t>					      Your Kingdom Come</a:t>
            </a:r>
          </a:p>
          <a:p>
            <a:pPr>
              <a:lnSpc>
                <a:spcPct val="160000"/>
              </a:lnSpc>
              <a:buFontTx/>
              <a:buNone/>
            </a:pPr>
            <a:r>
              <a:rPr lang="en-GB" sz="2000" dirty="0"/>
              <a:t>				Your will be done, on earth as it is in heaven</a:t>
            </a:r>
          </a:p>
          <a:p>
            <a:pPr>
              <a:buFontTx/>
              <a:buNone/>
            </a:pPr>
            <a:endParaRPr lang="en-GB" sz="2000" dirty="0"/>
          </a:p>
          <a:p>
            <a:pPr>
              <a:buFontTx/>
              <a:buNone/>
            </a:pPr>
            <a:r>
              <a:rPr lang="en-GB" sz="2000" dirty="0"/>
              <a:t>			Give us		And forgive us		   And lead us not</a:t>
            </a:r>
          </a:p>
          <a:p>
            <a:pPr>
              <a:buFontTx/>
              <a:buNone/>
            </a:pPr>
            <a:r>
              <a:rPr lang="en-GB" sz="2000" dirty="0"/>
              <a:t>			this day		our debts as we	  	 into temptation</a:t>
            </a:r>
          </a:p>
          <a:p>
            <a:pPr>
              <a:buFontTx/>
              <a:buNone/>
            </a:pPr>
            <a:r>
              <a:rPr lang="en-GB" sz="2000" dirty="0"/>
              <a:t>			our daily 	have forgiven our	  	 but deliver us </a:t>
            </a:r>
          </a:p>
          <a:p>
            <a:pPr>
              <a:buFontTx/>
              <a:buNone/>
            </a:pPr>
            <a:r>
              <a:rPr lang="en-GB" sz="2000" dirty="0"/>
              <a:t>			bread		debtors			   from evil </a:t>
            </a:r>
          </a:p>
          <a:p>
            <a:pPr>
              <a:buFontTx/>
              <a:buNone/>
            </a:pPr>
            <a:endParaRPr lang="en-GB" sz="2000" dirty="0"/>
          </a:p>
          <a:p>
            <a:pPr>
              <a:buFontTx/>
              <a:buNone/>
            </a:pPr>
            <a:r>
              <a:rPr lang="en-GB" sz="2000" dirty="0"/>
              <a:t>			For Yours is the Kingdom, the power, and the glory, forever</a:t>
            </a:r>
          </a:p>
          <a:p>
            <a:pPr>
              <a:buFontTx/>
              <a:buNone/>
            </a:pPr>
            <a:r>
              <a:rPr lang="en-GB" sz="2000" dirty="0"/>
              <a:t>							Amen</a:t>
            </a:r>
          </a:p>
        </p:txBody>
      </p:sp>
      <p:sp>
        <p:nvSpPr>
          <p:cNvPr id="735237" name="Rectangle 5"/>
          <p:cNvSpPr>
            <a:spLocks noChangeArrowheads="1"/>
          </p:cNvSpPr>
          <p:nvPr/>
        </p:nvSpPr>
        <p:spPr bwMode="auto">
          <a:xfrm>
            <a:off x="1600200" y="4038600"/>
            <a:ext cx="7543800" cy="1905000"/>
          </a:xfrm>
          <a:prstGeom prst="rect">
            <a:avLst/>
          </a:prstGeom>
          <a:noFill/>
          <a:ln w="63500">
            <a:solidFill>
              <a:srgbClr val="FF66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35238" name="Line 6"/>
          <p:cNvSpPr>
            <a:spLocks noChangeShapeType="1"/>
          </p:cNvSpPr>
          <p:nvPr/>
        </p:nvSpPr>
        <p:spPr bwMode="auto">
          <a:xfrm>
            <a:off x="3429000" y="4038600"/>
            <a:ext cx="0" cy="1905000"/>
          </a:xfrm>
          <a:prstGeom prst="line">
            <a:avLst/>
          </a:prstGeom>
          <a:noFill/>
          <a:ln w="635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35239" name="Line 7"/>
          <p:cNvSpPr>
            <a:spLocks noChangeShapeType="1"/>
          </p:cNvSpPr>
          <p:nvPr/>
        </p:nvSpPr>
        <p:spPr bwMode="auto">
          <a:xfrm>
            <a:off x="6324600" y="4038600"/>
            <a:ext cx="0" cy="1905000"/>
          </a:xfrm>
          <a:prstGeom prst="line">
            <a:avLst/>
          </a:prstGeom>
          <a:noFill/>
          <a:ln w="635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35236" name="AutoShape 4"/>
          <p:cNvSpPr>
            <a:spLocks noChangeArrowheads="1"/>
          </p:cNvSpPr>
          <p:nvPr/>
        </p:nvSpPr>
        <p:spPr bwMode="auto">
          <a:xfrm>
            <a:off x="1600200" y="1447800"/>
            <a:ext cx="7543800" cy="2590800"/>
          </a:xfrm>
          <a:prstGeom prst="triangle">
            <a:avLst>
              <a:gd name="adj" fmla="val 50000"/>
            </a:avLst>
          </a:prstGeom>
          <a:noFill/>
          <a:ln w="63500">
            <a:solidFill>
              <a:srgbClr val="FF66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35240" name="Line 8"/>
          <p:cNvSpPr>
            <a:spLocks noChangeShapeType="1"/>
          </p:cNvSpPr>
          <p:nvPr/>
        </p:nvSpPr>
        <p:spPr bwMode="auto">
          <a:xfrm>
            <a:off x="2743200" y="3276600"/>
            <a:ext cx="5257800" cy="0"/>
          </a:xfrm>
          <a:prstGeom prst="line">
            <a:avLst/>
          </a:prstGeom>
          <a:noFill/>
          <a:ln w="635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35241" name="Line 9"/>
          <p:cNvSpPr>
            <a:spLocks noChangeShapeType="1"/>
          </p:cNvSpPr>
          <p:nvPr/>
        </p:nvSpPr>
        <p:spPr bwMode="auto">
          <a:xfrm>
            <a:off x="3505200" y="2743200"/>
            <a:ext cx="3733800" cy="0"/>
          </a:xfrm>
          <a:prstGeom prst="line">
            <a:avLst/>
          </a:prstGeom>
          <a:noFill/>
          <a:ln w="635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35242" name="Rectangle 10"/>
          <p:cNvSpPr>
            <a:spLocks noChangeArrowheads="1"/>
          </p:cNvSpPr>
          <p:nvPr/>
        </p:nvSpPr>
        <p:spPr bwMode="auto">
          <a:xfrm>
            <a:off x="1600200" y="5943600"/>
            <a:ext cx="7543800" cy="914400"/>
          </a:xfrm>
          <a:prstGeom prst="rect">
            <a:avLst/>
          </a:prstGeom>
          <a:noFill/>
          <a:ln w="63500">
            <a:solidFill>
              <a:srgbClr val="80808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35243" name="Oval 11"/>
          <p:cNvSpPr>
            <a:spLocks noChangeArrowheads="1"/>
          </p:cNvSpPr>
          <p:nvPr/>
        </p:nvSpPr>
        <p:spPr bwMode="auto">
          <a:xfrm>
            <a:off x="2057400" y="2362200"/>
            <a:ext cx="1828800" cy="533400"/>
          </a:xfrm>
          <a:prstGeom prst="ellipse">
            <a:avLst/>
          </a:prstGeom>
          <a:solidFill>
            <a:srgbClr val="9933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000" i="1">
                <a:solidFill>
                  <a:srgbClr val="FFFF00"/>
                </a:solidFill>
                <a:latin typeface="Comic Sans MS" pitchFamily="66" charset="0"/>
              </a:rPr>
              <a:t>thereto</a:t>
            </a:r>
            <a:endParaRPr lang="en-GB">
              <a:solidFill>
                <a:srgbClr val="FFFF00"/>
              </a:solidFill>
            </a:endParaRPr>
          </a:p>
        </p:txBody>
      </p:sp>
      <p:sp>
        <p:nvSpPr>
          <p:cNvPr id="735244" name="Oval 12"/>
          <p:cNvSpPr>
            <a:spLocks noChangeArrowheads="1"/>
          </p:cNvSpPr>
          <p:nvPr/>
        </p:nvSpPr>
        <p:spPr bwMode="auto">
          <a:xfrm>
            <a:off x="1066800" y="2971800"/>
            <a:ext cx="1828800" cy="533400"/>
          </a:xfrm>
          <a:prstGeom prst="ellipse">
            <a:avLst/>
          </a:prstGeom>
          <a:solidFill>
            <a:srgbClr val="9933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000" i="1">
                <a:solidFill>
                  <a:srgbClr val="FFFF00"/>
                </a:solidFill>
                <a:latin typeface="Comic Sans MS" pitchFamily="66" charset="0"/>
              </a:rPr>
              <a:t>thereto</a:t>
            </a:r>
            <a:endParaRPr lang="en-GB">
              <a:solidFill>
                <a:srgbClr val="FFFF00"/>
              </a:solidFill>
            </a:endParaRPr>
          </a:p>
        </p:txBody>
      </p:sp>
      <p:sp>
        <p:nvSpPr>
          <p:cNvPr id="735245" name="Oval 13"/>
          <p:cNvSpPr>
            <a:spLocks noChangeArrowheads="1"/>
          </p:cNvSpPr>
          <p:nvPr/>
        </p:nvSpPr>
        <p:spPr bwMode="auto">
          <a:xfrm>
            <a:off x="228600" y="3733800"/>
            <a:ext cx="1828800" cy="533400"/>
          </a:xfrm>
          <a:prstGeom prst="ellipse">
            <a:avLst/>
          </a:prstGeom>
          <a:solidFill>
            <a:srgbClr val="9933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000" i="1">
                <a:solidFill>
                  <a:srgbClr val="FFFF00"/>
                </a:solidFill>
                <a:latin typeface="Comic Sans MS" pitchFamily="66" charset="0"/>
              </a:rPr>
              <a:t>thereto</a:t>
            </a:r>
            <a:endParaRPr lang="en-GB">
              <a:solidFill>
                <a:srgbClr val="FFFF00"/>
              </a:solidFill>
            </a:endParaRPr>
          </a:p>
        </p:txBody>
      </p:sp>
      <p:grpSp>
        <p:nvGrpSpPr>
          <p:cNvPr id="735250" name="Group 18"/>
          <p:cNvGrpSpPr>
            <a:grpSpLocks/>
          </p:cNvGrpSpPr>
          <p:nvPr/>
        </p:nvGrpSpPr>
        <p:grpSpPr bwMode="auto">
          <a:xfrm>
            <a:off x="3581400" y="4069540"/>
            <a:ext cx="3581400" cy="533400"/>
            <a:chOff x="2304" y="2544"/>
            <a:chExt cx="2256" cy="336"/>
          </a:xfrm>
        </p:grpSpPr>
        <p:sp>
          <p:nvSpPr>
            <p:cNvPr id="735247" name="Oval 15"/>
            <p:cNvSpPr>
              <a:spLocks noChangeArrowheads="1"/>
            </p:cNvSpPr>
            <p:nvPr/>
          </p:nvSpPr>
          <p:spPr bwMode="auto">
            <a:xfrm>
              <a:off x="4176" y="2544"/>
              <a:ext cx="384" cy="336"/>
            </a:xfrm>
            <a:prstGeom prst="ellipse">
              <a:avLst/>
            </a:prstGeom>
            <a:solidFill>
              <a:srgbClr val="9933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000">
                  <a:solidFill>
                    <a:srgbClr val="FFFF00"/>
                  </a:solidFill>
                  <a:latin typeface="Comic Sans MS" pitchFamily="66" charset="0"/>
                </a:rPr>
                <a:t>&amp;</a:t>
              </a:r>
              <a:endParaRPr lang="en-GB">
                <a:solidFill>
                  <a:srgbClr val="FFFF00"/>
                </a:solidFill>
              </a:endParaRPr>
            </a:p>
          </p:txBody>
        </p:sp>
        <p:sp>
          <p:nvSpPr>
            <p:cNvPr id="735248" name="Oval 16"/>
            <p:cNvSpPr>
              <a:spLocks noChangeArrowheads="1"/>
            </p:cNvSpPr>
            <p:nvPr/>
          </p:nvSpPr>
          <p:spPr bwMode="auto">
            <a:xfrm>
              <a:off x="2304" y="2544"/>
              <a:ext cx="384" cy="336"/>
            </a:xfrm>
            <a:prstGeom prst="ellipse">
              <a:avLst/>
            </a:prstGeom>
            <a:solidFill>
              <a:srgbClr val="9933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000">
                  <a:solidFill>
                    <a:srgbClr val="FFFF00"/>
                  </a:solidFill>
                  <a:latin typeface="Comic Sans MS" pitchFamily="66" charset="0"/>
                </a:rPr>
                <a:t>&amp;</a:t>
              </a:r>
              <a:endParaRPr lang="en-GB">
                <a:solidFill>
                  <a:srgbClr val="FFFF00"/>
                </a:solidFill>
              </a:endParaRPr>
            </a:p>
          </p:txBody>
        </p:sp>
      </p:grpSp>
      <p:sp>
        <p:nvSpPr>
          <p:cNvPr id="735249" name="Oval 17"/>
          <p:cNvSpPr>
            <a:spLocks noChangeArrowheads="1"/>
          </p:cNvSpPr>
          <p:nvPr/>
        </p:nvSpPr>
        <p:spPr bwMode="auto">
          <a:xfrm>
            <a:off x="1524000" y="5943600"/>
            <a:ext cx="838200" cy="533400"/>
          </a:xfrm>
          <a:prstGeom prst="ellipse">
            <a:avLst/>
          </a:prstGeom>
          <a:solidFill>
            <a:srgbClr val="9933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000">
                <a:solidFill>
                  <a:srgbClr val="FFFF00"/>
                </a:solidFill>
                <a:latin typeface="Comic Sans MS" pitchFamily="66" charset="0"/>
              </a:rPr>
              <a:t>For</a:t>
            </a:r>
            <a:endParaRPr lang="en-GB">
              <a:solidFill>
                <a:srgbClr val="FFFF00"/>
              </a:solidFill>
            </a:endParaRPr>
          </a:p>
        </p:txBody>
      </p:sp>
      <p:sp>
        <p:nvSpPr>
          <p:cNvPr id="735255" name="Oval 23"/>
          <p:cNvSpPr>
            <a:spLocks noChangeArrowheads="1"/>
          </p:cNvSpPr>
          <p:nvPr/>
        </p:nvSpPr>
        <p:spPr bwMode="auto">
          <a:xfrm>
            <a:off x="6248400" y="3886200"/>
            <a:ext cx="2667000" cy="1981200"/>
          </a:xfrm>
          <a:prstGeom prst="ellipse">
            <a:avLst/>
          </a:prstGeom>
          <a:solidFill>
            <a:srgbClr val="99CCFF">
              <a:alpha val="50000"/>
            </a:srgbClr>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35256" name="Oval 24"/>
          <p:cNvSpPr>
            <a:spLocks noChangeArrowheads="1"/>
          </p:cNvSpPr>
          <p:nvPr/>
        </p:nvSpPr>
        <p:spPr bwMode="auto">
          <a:xfrm>
            <a:off x="1371600" y="5791200"/>
            <a:ext cx="7772400" cy="914400"/>
          </a:xfrm>
          <a:prstGeom prst="ellipse">
            <a:avLst/>
          </a:prstGeom>
          <a:solidFill>
            <a:srgbClr val="99CCFF">
              <a:alpha val="50000"/>
            </a:srgbClr>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grpId="0" nodeType="afterEffect">
                                  <p:stCondLst>
                                    <p:cond delay="1000"/>
                                  </p:stCondLst>
                                  <p:childTnLst>
                                    <p:set>
                                      <p:cBhvr>
                                        <p:cTn id="6" dur="1" fill="hold">
                                          <p:stCondLst>
                                            <p:cond delay="0"/>
                                          </p:stCondLst>
                                        </p:cTn>
                                        <p:tgtEl>
                                          <p:spTgt spid="735255"/>
                                        </p:tgtEl>
                                        <p:attrNameLst>
                                          <p:attrName>style.visibility</p:attrName>
                                        </p:attrNameLst>
                                      </p:cBhvr>
                                      <p:to>
                                        <p:strVal val="visible"/>
                                      </p:to>
                                    </p:set>
                                    <p:anim calcmode="lin" valueType="num">
                                      <p:cBhvr>
                                        <p:cTn id="7" dur="500" fill="hold"/>
                                        <p:tgtEl>
                                          <p:spTgt spid="735255"/>
                                        </p:tgtEl>
                                        <p:attrNameLst>
                                          <p:attrName>ppt_w</p:attrName>
                                        </p:attrNameLst>
                                      </p:cBhvr>
                                      <p:tavLst>
                                        <p:tav tm="0">
                                          <p:val>
                                            <p:strVal val="4*#ppt_w"/>
                                          </p:val>
                                        </p:tav>
                                        <p:tav tm="100000">
                                          <p:val>
                                            <p:strVal val="#ppt_w"/>
                                          </p:val>
                                        </p:tav>
                                      </p:tavLst>
                                    </p:anim>
                                    <p:anim calcmode="lin" valueType="num">
                                      <p:cBhvr>
                                        <p:cTn id="8" dur="500" fill="hold"/>
                                        <p:tgtEl>
                                          <p:spTgt spid="735255"/>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1500"/>
                            </p:stCondLst>
                            <p:childTnLst>
                              <p:par>
                                <p:cTn id="10" presetID="23" presetClass="entr" presetSubtype="32" fill="hold" grpId="0" nodeType="afterEffect">
                                  <p:stCondLst>
                                    <p:cond delay="1000"/>
                                  </p:stCondLst>
                                  <p:childTnLst>
                                    <p:set>
                                      <p:cBhvr>
                                        <p:cTn id="11" dur="1" fill="hold">
                                          <p:stCondLst>
                                            <p:cond delay="0"/>
                                          </p:stCondLst>
                                        </p:cTn>
                                        <p:tgtEl>
                                          <p:spTgt spid="735256"/>
                                        </p:tgtEl>
                                        <p:attrNameLst>
                                          <p:attrName>style.visibility</p:attrName>
                                        </p:attrNameLst>
                                      </p:cBhvr>
                                      <p:to>
                                        <p:strVal val="visible"/>
                                      </p:to>
                                    </p:set>
                                    <p:anim calcmode="lin" valueType="num">
                                      <p:cBhvr>
                                        <p:cTn id="12" dur="500" fill="hold"/>
                                        <p:tgtEl>
                                          <p:spTgt spid="735256"/>
                                        </p:tgtEl>
                                        <p:attrNameLst>
                                          <p:attrName>ppt_w</p:attrName>
                                        </p:attrNameLst>
                                      </p:cBhvr>
                                      <p:tavLst>
                                        <p:tav tm="0">
                                          <p:val>
                                            <p:strVal val="4*#ppt_w"/>
                                          </p:val>
                                        </p:tav>
                                        <p:tav tm="100000">
                                          <p:val>
                                            <p:strVal val="#ppt_w"/>
                                          </p:val>
                                        </p:tav>
                                      </p:tavLst>
                                    </p:anim>
                                    <p:anim calcmode="lin" valueType="num">
                                      <p:cBhvr>
                                        <p:cTn id="13" dur="500" fill="hold"/>
                                        <p:tgtEl>
                                          <p:spTgt spid="73525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255" grpId="0" animBg="1"/>
      <p:bldP spid="73525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p:cNvSpPr>
            <a:spLocks noGrp="1" noChangeArrowheads="1"/>
          </p:cNvSpPr>
          <p:nvPr>
            <p:ph type="title"/>
          </p:nvPr>
        </p:nvSpPr>
        <p:spPr/>
        <p:txBody>
          <a:bodyPr/>
          <a:lstStyle/>
          <a:p>
            <a:r>
              <a:rPr lang="en-GB"/>
              <a:t>Addicted to sin</a:t>
            </a:r>
          </a:p>
        </p:txBody>
      </p:sp>
      <p:sp>
        <p:nvSpPr>
          <p:cNvPr id="825347" name="Rectangle 3"/>
          <p:cNvSpPr>
            <a:spLocks noGrp="1" noChangeArrowheads="1"/>
          </p:cNvSpPr>
          <p:nvPr>
            <p:ph idx="1"/>
          </p:nvPr>
        </p:nvSpPr>
        <p:spPr/>
        <p:txBody>
          <a:bodyPr/>
          <a:lstStyle/>
          <a:p>
            <a:pPr>
              <a:buFontTx/>
              <a:buNone/>
            </a:pPr>
            <a:r>
              <a:rPr lang="en-GB" dirty="0"/>
              <a:t>With the fifth petition we’ve prayed for forgiveness</a:t>
            </a:r>
          </a:p>
          <a:p>
            <a:pPr>
              <a:buFontTx/>
              <a:buNone/>
            </a:pPr>
            <a:r>
              <a:rPr lang="en-GB" dirty="0"/>
              <a:t>But, God doesn’t want there to be sin to forgive!</a:t>
            </a:r>
          </a:p>
          <a:p>
            <a:pPr>
              <a:buFontTx/>
              <a:buNone/>
            </a:pPr>
            <a:endParaRPr lang="en-GB" dirty="0"/>
          </a:p>
          <a:p>
            <a:pPr>
              <a:buFontTx/>
              <a:buNone/>
            </a:pPr>
            <a:r>
              <a:rPr lang="en-GB" dirty="0"/>
              <a:t>Now we happen to be, by nature, </a:t>
            </a:r>
            <a:r>
              <a:rPr lang="en-GB" i="1" dirty="0"/>
              <a:t>addicted </a:t>
            </a:r>
            <a:r>
              <a:rPr lang="en-GB" dirty="0"/>
              <a:t>to sin</a:t>
            </a:r>
          </a:p>
          <a:p>
            <a:pPr>
              <a:buFontTx/>
              <a:buNone/>
            </a:pPr>
            <a:r>
              <a:rPr lang="en-GB" dirty="0"/>
              <a:t>Only with God’s help can we kick our addiction.</a:t>
            </a:r>
          </a:p>
          <a:p>
            <a:pPr>
              <a:buFontTx/>
              <a:buNone/>
            </a:pPr>
            <a:endParaRPr lang="en-GB" dirty="0"/>
          </a:p>
          <a:p>
            <a:pPr>
              <a:buFontTx/>
              <a:buNone/>
            </a:pPr>
            <a:r>
              <a:rPr lang="en-GB" dirty="0"/>
              <a:t>That’s what the </a:t>
            </a:r>
            <a:br>
              <a:rPr lang="en-GB" dirty="0"/>
            </a:br>
            <a:r>
              <a:rPr lang="en-GB" dirty="0"/>
              <a:t>sixth petition is </a:t>
            </a:r>
            <a:br>
              <a:rPr lang="en-GB" dirty="0"/>
            </a:br>
            <a:r>
              <a:rPr lang="en-GB" dirty="0"/>
              <a:t>about.</a:t>
            </a:r>
          </a:p>
          <a:p>
            <a:pPr>
              <a:buFontTx/>
              <a:buNone/>
            </a:pPr>
            <a:endParaRPr lang="en-GB" dirty="0"/>
          </a:p>
        </p:txBody>
      </p:sp>
      <p:pic>
        <p:nvPicPr>
          <p:cNvPr id="825348" name="Picture 4" descr="C:\Documents and Settings\Karlo Janssen\Mijn documenten\Mijn afbeeldingen\Liturgy\Liturgie\bidd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076825"/>
            <a:ext cx="1781175" cy="1781175"/>
          </a:xfrm>
          <a:prstGeom prst="rect">
            <a:avLst/>
          </a:prstGeom>
          <a:noFill/>
          <a:extLst>
            <a:ext uri="{909E8E84-426E-40DD-AFC4-6F175D3DCCD1}">
              <a14:hiddenFill xmlns:a14="http://schemas.microsoft.com/office/drawing/2010/main">
                <a:solidFill>
                  <a:srgbClr val="FFFFFF"/>
                </a:solidFill>
              </a14:hiddenFill>
            </a:ext>
          </a:extLst>
        </p:spPr>
      </p:pic>
      <p:sp>
        <p:nvSpPr>
          <p:cNvPr id="825349" name="AutoShape 5"/>
          <p:cNvSpPr>
            <a:spLocks noChangeArrowheads="1"/>
          </p:cNvSpPr>
          <p:nvPr/>
        </p:nvSpPr>
        <p:spPr bwMode="auto">
          <a:xfrm>
            <a:off x="4953000" y="3810000"/>
            <a:ext cx="2362200" cy="1025525"/>
          </a:xfrm>
          <a:prstGeom prst="wedgeRoundRectCallout">
            <a:avLst>
              <a:gd name="adj1" fmla="val -68681"/>
              <a:gd name="adj2" fmla="val 133282"/>
              <a:gd name="adj3" fmla="val 1666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800" i="1"/>
              <a:t>God, help me stop sinning.</a:t>
            </a:r>
            <a:endParaRPr lang="en-GB" i="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Grp="1" noChangeArrowheads="1"/>
          </p:cNvSpPr>
          <p:nvPr>
            <p:ph type="title"/>
          </p:nvPr>
        </p:nvSpPr>
        <p:spPr/>
        <p:txBody>
          <a:bodyPr/>
          <a:lstStyle/>
          <a:p>
            <a:r>
              <a:rPr lang="en-GB"/>
              <a:t>Catechism</a:t>
            </a:r>
          </a:p>
        </p:txBody>
      </p:sp>
      <p:sp>
        <p:nvSpPr>
          <p:cNvPr id="832515" name="Rectangle 3"/>
          <p:cNvSpPr>
            <a:spLocks noGrp="1" noChangeArrowheads="1"/>
          </p:cNvSpPr>
          <p:nvPr>
            <p:ph idx="1"/>
          </p:nvPr>
        </p:nvSpPr>
        <p:spPr/>
        <p:txBody>
          <a:bodyPr/>
          <a:lstStyle/>
          <a:p>
            <a:pPr>
              <a:buFontTx/>
              <a:buNone/>
            </a:pPr>
            <a:r>
              <a:rPr lang="en-GB" i="1" dirty="0">
                <a:solidFill>
                  <a:srgbClr val="FFFF00"/>
                </a:solidFill>
              </a:rPr>
              <a:t>127.Q. What is the sixth petition?</a:t>
            </a:r>
          </a:p>
          <a:p>
            <a:pPr>
              <a:buFontTx/>
              <a:buNone/>
            </a:pPr>
            <a:r>
              <a:rPr lang="en-GB" i="1" dirty="0">
                <a:solidFill>
                  <a:srgbClr val="FFFF00"/>
                </a:solidFill>
              </a:rPr>
              <a:t>And lead us not into temptation, but deliver us from the evil one. 	That is: </a:t>
            </a:r>
          </a:p>
          <a:p>
            <a:pPr>
              <a:buFontTx/>
              <a:buNone/>
            </a:pPr>
            <a:r>
              <a:rPr lang="en-GB" i="1" dirty="0">
                <a:solidFill>
                  <a:srgbClr val="FFFF00"/>
                </a:solidFill>
              </a:rPr>
              <a:t>In ourselves we are so weak that we cannot stand even for a moment.</a:t>
            </a:r>
          </a:p>
          <a:p>
            <a:pPr>
              <a:buFontTx/>
              <a:buNone/>
            </a:pPr>
            <a:r>
              <a:rPr lang="en-GB" i="1" dirty="0">
                <a:solidFill>
                  <a:srgbClr val="FFFF00"/>
                </a:solidFill>
              </a:rPr>
              <a:t>Moreover, our sworn enemies – the devil, the world, and our own flesh – do not cease to attack us.</a:t>
            </a:r>
          </a:p>
          <a:p>
            <a:pPr>
              <a:buFontTx/>
              <a:buNone/>
            </a:pPr>
            <a:r>
              <a:rPr lang="en-GB" i="1" dirty="0">
                <a:solidFill>
                  <a:srgbClr val="FFFF00"/>
                </a:solidFill>
              </a:rPr>
              <a:t>Will You, therefore, uphold and strengthen us by the power of Your Holy Spirit, so that in this spiritual war we may not go down to defeat, but always firmly resist our enemies, until we finally obtain the complete victory.</a:t>
            </a:r>
          </a:p>
        </p:txBody>
      </p:sp>
      <p:sp>
        <p:nvSpPr>
          <p:cNvPr id="832516" name="AutoShape 4"/>
          <p:cNvSpPr>
            <a:spLocks noChangeArrowheads="1"/>
          </p:cNvSpPr>
          <p:nvPr/>
        </p:nvSpPr>
        <p:spPr bwMode="auto">
          <a:xfrm>
            <a:off x="2987824" y="1700808"/>
            <a:ext cx="1728192" cy="533400"/>
          </a:xfrm>
          <a:prstGeom prst="roundRect">
            <a:avLst>
              <a:gd name="adj" fmla="val 16667"/>
            </a:avLst>
          </a:prstGeom>
          <a:solidFill>
            <a:schemeClr val="accent1">
              <a:alpha val="50000"/>
            </a:schemeClr>
          </a:solidFill>
          <a:ln w="9525">
            <a:solidFill>
              <a:schemeClr val="bg1"/>
            </a:solidFill>
            <a:round/>
            <a:headEnd/>
            <a:tailEnd/>
          </a:ln>
          <a:effectLst/>
        </p:spPr>
        <p:txBody>
          <a:bodyPr wrap="none" anchor="ct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32516"/>
                                        </p:tgtEl>
                                        <p:attrNameLst>
                                          <p:attrName>style.visibility</p:attrName>
                                        </p:attrNameLst>
                                      </p:cBhvr>
                                      <p:to>
                                        <p:strVal val="visible"/>
                                      </p:to>
                                    </p:set>
                                    <p:anim calcmode="lin" valueType="num">
                                      <p:cBhvr>
                                        <p:cTn id="7" dur="500" fill="hold"/>
                                        <p:tgtEl>
                                          <p:spTgt spid="832516"/>
                                        </p:tgtEl>
                                        <p:attrNameLst>
                                          <p:attrName>ppt_w</p:attrName>
                                        </p:attrNameLst>
                                      </p:cBhvr>
                                      <p:tavLst>
                                        <p:tav tm="0">
                                          <p:val>
                                            <p:fltVal val="0"/>
                                          </p:val>
                                        </p:tav>
                                        <p:tav tm="100000">
                                          <p:val>
                                            <p:strVal val="#ppt_w"/>
                                          </p:val>
                                        </p:tav>
                                      </p:tavLst>
                                    </p:anim>
                                    <p:anim calcmode="lin" valueType="num">
                                      <p:cBhvr>
                                        <p:cTn id="8" dur="500" fill="hold"/>
                                        <p:tgtEl>
                                          <p:spTgt spid="8325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25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8" name="Rectangle 2"/>
          <p:cNvSpPr>
            <a:spLocks noGrp="1" noChangeArrowheads="1"/>
          </p:cNvSpPr>
          <p:nvPr>
            <p:ph type="title"/>
          </p:nvPr>
        </p:nvSpPr>
        <p:spPr/>
        <p:txBody>
          <a:bodyPr/>
          <a:lstStyle/>
          <a:p>
            <a:r>
              <a:rPr lang="en-GB"/>
              <a:t>Temptation?</a:t>
            </a:r>
          </a:p>
        </p:txBody>
      </p:sp>
      <p:sp>
        <p:nvSpPr>
          <p:cNvPr id="833539" name="Rectangle 3"/>
          <p:cNvSpPr>
            <a:spLocks noGrp="1" noChangeArrowheads="1"/>
          </p:cNvSpPr>
          <p:nvPr>
            <p:ph idx="1"/>
          </p:nvPr>
        </p:nvSpPr>
        <p:spPr/>
        <p:txBody>
          <a:bodyPr/>
          <a:lstStyle/>
          <a:p>
            <a:pPr>
              <a:buFontTx/>
              <a:buNone/>
            </a:pPr>
            <a:r>
              <a:rPr lang="en-GB" dirty="0"/>
              <a:t>James writes:</a:t>
            </a:r>
          </a:p>
          <a:p>
            <a:pPr>
              <a:buFontTx/>
              <a:buNone/>
            </a:pPr>
            <a:endParaRPr lang="en-GB" dirty="0"/>
          </a:p>
          <a:p>
            <a:pPr>
              <a:lnSpc>
                <a:spcPct val="130000"/>
              </a:lnSpc>
              <a:buFontTx/>
              <a:buNone/>
            </a:pPr>
            <a:endParaRPr lang="en-GB" dirty="0"/>
          </a:p>
          <a:p>
            <a:pPr>
              <a:lnSpc>
                <a:spcPct val="130000"/>
              </a:lnSpc>
              <a:buFontTx/>
              <a:buNone/>
            </a:pPr>
            <a:endParaRPr lang="en-GB" dirty="0"/>
          </a:p>
          <a:p>
            <a:pPr>
              <a:buFontTx/>
              <a:buNone/>
            </a:pPr>
            <a:endParaRPr lang="en-GB" dirty="0"/>
          </a:p>
          <a:p>
            <a:pPr>
              <a:buFontTx/>
              <a:buNone/>
            </a:pPr>
            <a:r>
              <a:rPr lang="en-GB" dirty="0"/>
              <a:t>So how come we ask God not to lead us into temptation? </a:t>
            </a:r>
          </a:p>
          <a:p>
            <a:pPr>
              <a:buFontTx/>
              <a:buNone/>
            </a:pPr>
            <a:r>
              <a:rPr lang="en-GB" dirty="0"/>
              <a:t>We ask God not to </a:t>
            </a:r>
            <a:r>
              <a:rPr lang="en-GB" dirty="0">
                <a:solidFill>
                  <a:srgbClr val="00FF00"/>
                </a:solidFill>
              </a:rPr>
              <a:t>give the devil the opportunity to tempt us beyond our strength. </a:t>
            </a:r>
            <a:r>
              <a:rPr lang="en-GB" dirty="0"/>
              <a:t>We don’t say </a:t>
            </a:r>
            <a:r>
              <a:rPr lang="en-GB" dirty="0">
                <a:solidFill>
                  <a:srgbClr val="00FF00"/>
                </a:solidFill>
              </a:rPr>
              <a:t>“God, do not tempt us” </a:t>
            </a:r>
            <a:r>
              <a:rPr lang="en-GB" dirty="0"/>
              <a:t>but “God, </a:t>
            </a:r>
            <a:r>
              <a:rPr lang="en-GB" dirty="0">
                <a:solidFill>
                  <a:srgbClr val="00FF00"/>
                </a:solidFill>
              </a:rPr>
              <a:t>do not put us in a situation of temptation”</a:t>
            </a:r>
          </a:p>
        </p:txBody>
      </p:sp>
      <p:sp>
        <p:nvSpPr>
          <p:cNvPr id="833540" name="AutoShape 4"/>
          <p:cNvSpPr>
            <a:spLocks noChangeArrowheads="1"/>
          </p:cNvSpPr>
          <p:nvPr/>
        </p:nvSpPr>
        <p:spPr bwMode="auto">
          <a:xfrm>
            <a:off x="228600" y="1880136"/>
            <a:ext cx="8772525" cy="1827728"/>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CA" i="1" dirty="0"/>
              <a:t> Let no one say when he is tempted, “I am being tempted by God,” for God cannot be tempted with evil, and he himself tempts no one. But each person is tempted when he is lured and enticed by his own desire.						</a:t>
            </a:r>
            <a:r>
              <a:rPr lang="en-US" dirty="0"/>
              <a:t>James 1:13-14</a:t>
            </a:r>
            <a:endParaRPr lang="en-US" sz="4400" dirty="0">
              <a:solidFill>
                <a:schemeClr val="tx2"/>
              </a:solidFill>
            </a:endParaRPr>
          </a:p>
        </p:txBody>
      </p:sp>
      <p:sp>
        <p:nvSpPr>
          <p:cNvPr id="833541" name="Text Box 5"/>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a:solidFill>
                  <a:srgbClr val="00FF00"/>
                </a:solidFill>
                <a:sym typeface="Wingdings" pitchFamily="2" charset="2"/>
              </a:rPr>
              <a:t></a:t>
            </a: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833540"/>
                                        </p:tgtEl>
                                        <p:attrNameLst>
                                          <p:attrName>style.visibility</p:attrName>
                                        </p:attrNameLst>
                                      </p:cBhvr>
                                      <p:to>
                                        <p:strVal val="visible"/>
                                      </p:to>
                                    </p:set>
                                    <p:anim calcmode="lin" valueType="num">
                                      <p:cBhvr>
                                        <p:cTn id="7" dur="500" fill="hold"/>
                                        <p:tgtEl>
                                          <p:spTgt spid="833540"/>
                                        </p:tgtEl>
                                        <p:attrNameLst>
                                          <p:attrName>ppt_x</p:attrName>
                                        </p:attrNameLst>
                                      </p:cBhvr>
                                      <p:tavLst>
                                        <p:tav tm="0">
                                          <p:val>
                                            <p:strVal val="#ppt_x-#ppt_w/2"/>
                                          </p:val>
                                        </p:tav>
                                        <p:tav tm="100000">
                                          <p:val>
                                            <p:strVal val="#ppt_x"/>
                                          </p:val>
                                        </p:tav>
                                      </p:tavLst>
                                    </p:anim>
                                    <p:anim calcmode="lin" valueType="num">
                                      <p:cBhvr>
                                        <p:cTn id="8" dur="500" fill="hold"/>
                                        <p:tgtEl>
                                          <p:spTgt spid="833540"/>
                                        </p:tgtEl>
                                        <p:attrNameLst>
                                          <p:attrName>ppt_y</p:attrName>
                                        </p:attrNameLst>
                                      </p:cBhvr>
                                      <p:tavLst>
                                        <p:tav tm="0">
                                          <p:val>
                                            <p:strVal val="#ppt_y"/>
                                          </p:val>
                                        </p:tav>
                                        <p:tav tm="100000">
                                          <p:val>
                                            <p:strVal val="#ppt_y"/>
                                          </p:val>
                                        </p:tav>
                                      </p:tavLst>
                                    </p:anim>
                                    <p:anim calcmode="lin" valueType="num">
                                      <p:cBhvr>
                                        <p:cTn id="9" dur="500" fill="hold"/>
                                        <p:tgtEl>
                                          <p:spTgt spid="833540"/>
                                        </p:tgtEl>
                                        <p:attrNameLst>
                                          <p:attrName>ppt_w</p:attrName>
                                        </p:attrNameLst>
                                      </p:cBhvr>
                                      <p:tavLst>
                                        <p:tav tm="0">
                                          <p:val>
                                            <p:fltVal val="0"/>
                                          </p:val>
                                        </p:tav>
                                        <p:tav tm="100000">
                                          <p:val>
                                            <p:strVal val="#ppt_w"/>
                                          </p:val>
                                        </p:tav>
                                      </p:tavLst>
                                    </p:anim>
                                    <p:anim calcmode="lin" valueType="num">
                                      <p:cBhvr>
                                        <p:cTn id="10" dur="500" fill="hold"/>
                                        <p:tgtEl>
                                          <p:spTgt spid="8335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3540"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title"/>
          </p:nvPr>
        </p:nvSpPr>
        <p:spPr/>
        <p:txBody>
          <a:bodyPr/>
          <a:lstStyle/>
          <a:p>
            <a:r>
              <a:rPr lang="en-GB"/>
              <a:t>Catechism</a:t>
            </a:r>
          </a:p>
        </p:txBody>
      </p:sp>
      <p:sp>
        <p:nvSpPr>
          <p:cNvPr id="839683" name="Rectangle 3"/>
          <p:cNvSpPr>
            <a:spLocks noGrp="1" noChangeArrowheads="1"/>
          </p:cNvSpPr>
          <p:nvPr>
            <p:ph idx="1"/>
          </p:nvPr>
        </p:nvSpPr>
        <p:spPr/>
        <p:txBody>
          <a:bodyPr/>
          <a:lstStyle/>
          <a:p>
            <a:pPr>
              <a:buFontTx/>
              <a:buNone/>
            </a:pPr>
            <a:r>
              <a:rPr lang="en-GB" i="1" dirty="0">
                <a:solidFill>
                  <a:srgbClr val="FFFF00"/>
                </a:solidFill>
              </a:rPr>
              <a:t>127.Q. What is the sixth petition?</a:t>
            </a:r>
          </a:p>
          <a:p>
            <a:pPr>
              <a:buFontTx/>
              <a:buNone/>
            </a:pPr>
            <a:r>
              <a:rPr lang="en-GB" i="1" dirty="0">
                <a:solidFill>
                  <a:srgbClr val="FFFF00"/>
                </a:solidFill>
              </a:rPr>
              <a:t>And lead us not into temptation, but deliver us from the evil one. 	That is: </a:t>
            </a:r>
          </a:p>
          <a:p>
            <a:pPr>
              <a:buFontTx/>
              <a:buNone/>
            </a:pPr>
            <a:r>
              <a:rPr lang="en-GB" i="1" dirty="0">
                <a:solidFill>
                  <a:srgbClr val="FFFF00"/>
                </a:solidFill>
              </a:rPr>
              <a:t>In ourselves we are so weak that we cannot stand even for a moment.</a:t>
            </a:r>
          </a:p>
          <a:p>
            <a:pPr>
              <a:buFontTx/>
              <a:buNone/>
            </a:pPr>
            <a:r>
              <a:rPr lang="en-GB" i="1" dirty="0">
                <a:solidFill>
                  <a:srgbClr val="FFFF00"/>
                </a:solidFill>
              </a:rPr>
              <a:t>Moreover, our sworn enemies – the devil, the world, and our own flesh – do not cease to attack us.</a:t>
            </a:r>
          </a:p>
          <a:p>
            <a:pPr>
              <a:buFontTx/>
              <a:buNone/>
            </a:pPr>
            <a:r>
              <a:rPr lang="en-GB" i="1" dirty="0">
                <a:solidFill>
                  <a:srgbClr val="FFFF00"/>
                </a:solidFill>
              </a:rPr>
              <a:t>Will You, therefore, uphold and strengthen us by the power of Your Holy Spirit, so that in this spiritual war we may not go down to defeat, but always firmly resist our enemies, until we finally obtain the complete victory.</a:t>
            </a:r>
          </a:p>
        </p:txBody>
      </p:sp>
      <p:sp>
        <p:nvSpPr>
          <p:cNvPr id="839684" name="AutoShape 4"/>
          <p:cNvSpPr>
            <a:spLocks noChangeArrowheads="1"/>
          </p:cNvSpPr>
          <p:nvPr/>
        </p:nvSpPr>
        <p:spPr bwMode="auto">
          <a:xfrm>
            <a:off x="0" y="2667000"/>
            <a:ext cx="8964488" cy="914400"/>
          </a:xfrm>
          <a:prstGeom prst="roundRect">
            <a:avLst>
              <a:gd name="adj" fmla="val 16667"/>
            </a:avLst>
          </a:prstGeom>
          <a:solidFill>
            <a:schemeClr val="accent1">
              <a:alpha val="50000"/>
            </a:schemeClr>
          </a:solidFill>
          <a:ln w="9525">
            <a:solidFill>
              <a:schemeClr val="bg1"/>
            </a:solidFill>
            <a:round/>
            <a:headEnd/>
            <a:tailEnd/>
          </a:ln>
          <a:effectLst/>
        </p:spPr>
        <p:txBody>
          <a:bodyPr wrap="none" anchor="ct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39684"/>
                                        </p:tgtEl>
                                        <p:attrNameLst>
                                          <p:attrName>style.visibility</p:attrName>
                                        </p:attrNameLst>
                                      </p:cBhvr>
                                      <p:to>
                                        <p:strVal val="visible"/>
                                      </p:to>
                                    </p:set>
                                    <p:anim calcmode="lin" valueType="num">
                                      <p:cBhvr>
                                        <p:cTn id="7" dur="500" fill="hold"/>
                                        <p:tgtEl>
                                          <p:spTgt spid="839684"/>
                                        </p:tgtEl>
                                        <p:attrNameLst>
                                          <p:attrName>ppt_w</p:attrName>
                                        </p:attrNameLst>
                                      </p:cBhvr>
                                      <p:tavLst>
                                        <p:tav tm="0">
                                          <p:val>
                                            <p:fltVal val="0"/>
                                          </p:val>
                                        </p:tav>
                                        <p:tav tm="100000">
                                          <p:val>
                                            <p:strVal val="#ppt_w"/>
                                          </p:val>
                                        </p:tav>
                                      </p:tavLst>
                                    </p:anim>
                                    <p:anim calcmode="lin" valueType="num">
                                      <p:cBhvr>
                                        <p:cTn id="8" dur="500" fill="hold"/>
                                        <p:tgtEl>
                                          <p:spTgt spid="83968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6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2"/>
          <p:cNvSpPr>
            <a:spLocks noGrp="1" noChangeArrowheads="1"/>
          </p:cNvSpPr>
          <p:nvPr>
            <p:ph type="title"/>
          </p:nvPr>
        </p:nvSpPr>
        <p:spPr/>
        <p:txBody>
          <a:bodyPr/>
          <a:lstStyle/>
          <a:p>
            <a:r>
              <a:rPr lang="en-GB"/>
              <a:t>A matter of life or death</a:t>
            </a:r>
          </a:p>
        </p:txBody>
      </p:sp>
      <p:sp>
        <p:nvSpPr>
          <p:cNvPr id="829443" name="Rectangle 3"/>
          <p:cNvSpPr>
            <a:spLocks noGrp="1" noChangeArrowheads="1"/>
          </p:cNvSpPr>
          <p:nvPr>
            <p:ph idx="1"/>
          </p:nvPr>
        </p:nvSpPr>
        <p:spPr/>
        <p:txBody>
          <a:bodyPr/>
          <a:lstStyle/>
          <a:p>
            <a:pPr>
              <a:buFontTx/>
              <a:buNone/>
            </a:pPr>
            <a:r>
              <a:rPr lang="en-GB" dirty="0"/>
              <a:t>Those who harden themselves in sin, </a:t>
            </a:r>
            <a:br>
              <a:rPr lang="en-GB" dirty="0"/>
            </a:br>
            <a:r>
              <a:rPr lang="en-GB" dirty="0"/>
              <a:t>that is</a:t>
            </a:r>
            <a:r>
              <a:rPr lang="en-GB" dirty="0">
                <a:solidFill>
                  <a:srgbClr val="00FF00"/>
                </a:solidFill>
              </a:rPr>
              <a:t>, do not give up their sinful ways,</a:t>
            </a:r>
            <a:br>
              <a:rPr lang="en-GB" dirty="0">
                <a:solidFill>
                  <a:srgbClr val="00FF00"/>
                </a:solidFill>
              </a:rPr>
            </a:br>
            <a:r>
              <a:rPr lang="en-GB" dirty="0">
                <a:solidFill>
                  <a:srgbClr val="00FF00"/>
                </a:solidFill>
              </a:rPr>
              <a:t>will </a:t>
            </a:r>
            <a:r>
              <a:rPr lang="en-GB" u="sng" dirty="0">
                <a:solidFill>
                  <a:srgbClr val="00FF00"/>
                </a:solidFill>
              </a:rPr>
              <a:t>NOT</a:t>
            </a:r>
            <a:r>
              <a:rPr lang="en-GB" dirty="0">
                <a:solidFill>
                  <a:srgbClr val="00FF00"/>
                </a:solidFill>
              </a:rPr>
              <a:t> see life.</a:t>
            </a:r>
          </a:p>
          <a:p>
            <a:pPr>
              <a:buFontTx/>
              <a:buNone/>
            </a:pPr>
            <a:endParaRPr lang="en-GB" dirty="0">
              <a:solidFill>
                <a:srgbClr val="00FF00"/>
              </a:solidFill>
            </a:endParaRPr>
          </a:p>
          <a:p>
            <a:pPr>
              <a:buFontTx/>
              <a:buNone/>
            </a:pPr>
            <a:r>
              <a:rPr lang="en-GB" dirty="0"/>
              <a:t>Fighting against sin is </a:t>
            </a:r>
            <a:r>
              <a:rPr lang="en-GB" dirty="0">
                <a:solidFill>
                  <a:srgbClr val="00FF00"/>
                </a:solidFill>
              </a:rPr>
              <a:t>a matter </a:t>
            </a:r>
            <a:br>
              <a:rPr lang="en-GB" dirty="0">
                <a:solidFill>
                  <a:srgbClr val="00FF00"/>
                </a:solidFill>
              </a:rPr>
            </a:br>
            <a:r>
              <a:rPr lang="en-GB" dirty="0">
                <a:solidFill>
                  <a:srgbClr val="00FF00"/>
                </a:solidFill>
              </a:rPr>
              <a:t>of life or death!</a:t>
            </a:r>
          </a:p>
          <a:p>
            <a:pPr>
              <a:buFontTx/>
              <a:buNone/>
            </a:pPr>
            <a:endParaRPr lang="en-GB" dirty="0">
              <a:solidFill>
                <a:srgbClr val="00FF00"/>
              </a:solidFill>
            </a:endParaRPr>
          </a:p>
          <a:p>
            <a:pPr>
              <a:buFontTx/>
              <a:buNone/>
            </a:pPr>
            <a:r>
              <a:rPr lang="en-GB" dirty="0"/>
              <a:t>But we are </a:t>
            </a:r>
            <a:r>
              <a:rPr lang="en-GB" dirty="0">
                <a:solidFill>
                  <a:srgbClr val="00FF00"/>
                </a:solidFill>
              </a:rPr>
              <a:t>weak </a:t>
            </a:r>
            <a:r>
              <a:rPr lang="en-GB" dirty="0"/>
              <a:t>and our enemies are </a:t>
            </a:r>
            <a:br>
              <a:rPr lang="en-GB" dirty="0"/>
            </a:br>
            <a:r>
              <a:rPr lang="en-GB" dirty="0">
                <a:solidFill>
                  <a:srgbClr val="00FF00"/>
                </a:solidFill>
              </a:rPr>
              <a:t>strong.</a:t>
            </a:r>
          </a:p>
          <a:p>
            <a:pPr>
              <a:buFontTx/>
              <a:buNone/>
            </a:pPr>
            <a:r>
              <a:rPr lang="en-GB" dirty="0">
                <a:solidFill>
                  <a:srgbClr val="00FF00"/>
                </a:solidFill>
              </a:rPr>
              <a:t>	</a:t>
            </a:r>
            <a:r>
              <a:rPr lang="en-GB" dirty="0"/>
              <a:t>Hence we </a:t>
            </a:r>
            <a:r>
              <a:rPr lang="en-GB" i="1" dirty="0"/>
              <a:t>pray</a:t>
            </a:r>
            <a:r>
              <a:rPr lang="en-GB" dirty="0">
                <a:solidFill>
                  <a:srgbClr val="00FF00"/>
                </a:solidFill>
              </a:rPr>
              <a:t>: Lord, help us fight </a:t>
            </a:r>
            <a:br>
              <a:rPr lang="en-GB" dirty="0">
                <a:solidFill>
                  <a:srgbClr val="00FF00"/>
                </a:solidFill>
              </a:rPr>
            </a:br>
            <a:r>
              <a:rPr lang="en-GB" dirty="0">
                <a:solidFill>
                  <a:srgbClr val="00FF00"/>
                </a:solidFill>
              </a:rPr>
              <a:t>this battle.</a:t>
            </a:r>
          </a:p>
        </p:txBody>
      </p:sp>
      <p:sp>
        <p:nvSpPr>
          <p:cNvPr id="829444" name="Text Box 4"/>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a:solidFill>
                  <a:srgbClr val="00FF00"/>
                </a:solidFill>
                <a:sym typeface="Wingdings" pitchFamily="2" charset="2"/>
              </a:rPr>
              <a:t></a:t>
            </a:r>
            <a:endParaRPr lang="en-US">
              <a:solidFill>
                <a:schemeClr val="tx1"/>
              </a:solidFill>
            </a:endParaRPr>
          </a:p>
        </p:txBody>
      </p:sp>
      <p:pic>
        <p:nvPicPr>
          <p:cNvPr id="1026" name="Picture 2" descr="Image download: Fools Love Sin | Christart.com">
            <a:extLst>
              <a:ext uri="{FF2B5EF4-FFF2-40B4-BE49-F238E27FC236}">
                <a16:creationId xmlns:a16="http://schemas.microsoft.com/office/drawing/2014/main" id="{3CB847E6-21F3-404A-9365-EA8D5F1CBE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600" y="2492896"/>
            <a:ext cx="2949225" cy="24404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3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Office Them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9733</TotalTime>
  <Words>1365</Words>
  <Application>Microsoft Office PowerPoint</Application>
  <PresentationFormat>On-screen Show (4:3)</PresentationFormat>
  <Paragraphs>174</Paragraphs>
  <Slides>21</Slides>
  <Notes>21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Comic Sans MS</vt:lpstr>
      <vt:lpstr>Times New Roman</vt:lpstr>
      <vt:lpstr>Wingdings</vt:lpstr>
      <vt:lpstr>1_Office Theme</vt:lpstr>
      <vt:lpstr>Slide</vt:lpstr>
      <vt:lpstr>The communication of Faith:  LD 45-52</vt:lpstr>
      <vt:lpstr>Hymn 63:7,8</vt:lpstr>
      <vt:lpstr>Hymn 63:7,8</vt:lpstr>
      <vt:lpstr>The Lord’s Prayer</vt:lpstr>
      <vt:lpstr>Addicted to sin</vt:lpstr>
      <vt:lpstr>Catechism</vt:lpstr>
      <vt:lpstr>Temptation?</vt:lpstr>
      <vt:lpstr>Catechism</vt:lpstr>
      <vt:lpstr>A matter of life or death</vt:lpstr>
      <vt:lpstr>Catechism</vt:lpstr>
      <vt:lpstr>Three enemies</vt:lpstr>
      <vt:lpstr>Three enemies</vt:lpstr>
      <vt:lpstr>Bible Study: Ephesians 6:10-18</vt:lpstr>
      <vt:lpstr>The devil’s box?</vt:lpstr>
      <vt:lpstr>The Trinity and petitions 4,5 &amp; 6</vt:lpstr>
      <vt:lpstr>Catechism</vt:lpstr>
      <vt:lpstr>The doxology</vt:lpstr>
      <vt:lpstr>The doxology</vt:lpstr>
      <vt:lpstr>Catechism</vt:lpstr>
      <vt:lpstr>Amen</vt:lpstr>
      <vt:lpstr>The 6th petition and close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 gedraagt een christen zich?</dc:title>
  <dc:creator>Roelf Janssen</dc:creator>
  <cp:lastModifiedBy>Roelf Janssen</cp:lastModifiedBy>
  <cp:revision>233</cp:revision>
  <cp:lastPrinted>2012-04-20T20:37:54Z</cp:lastPrinted>
  <dcterms:created xsi:type="dcterms:W3CDTF">2008-08-14T09:20:46Z</dcterms:created>
  <dcterms:modified xsi:type="dcterms:W3CDTF">2025-04-29T13:31:12Z</dcterms:modified>
</cp:coreProperties>
</file>