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3"/>
  </p:notesMasterIdLst>
  <p:handoutMasterIdLst>
    <p:handoutMasterId r:id="rId24"/>
  </p:handoutMasterIdLst>
  <p:sldIdLst>
    <p:sldId id="371" r:id="rId2"/>
    <p:sldId id="568" r:id="rId3"/>
    <p:sldId id="569" r:id="rId4"/>
    <p:sldId id="969" r:id="rId5"/>
    <p:sldId id="988" r:id="rId6"/>
    <p:sldId id="983" r:id="rId7"/>
    <p:sldId id="994" r:id="rId8"/>
    <p:sldId id="991" r:id="rId9"/>
    <p:sldId id="992" r:id="rId10"/>
    <p:sldId id="993" r:id="rId11"/>
    <p:sldId id="975" r:id="rId12"/>
    <p:sldId id="950" r:id="rId13"/>
    <p:sldId id="976" r:id="rId14"/>
    <p:sldId id="977" r:id="rId15"/>
    <p:sldId id="980" r:id="rId16"/>
    <p:sldId id="978" r:id="rId17"/>
    <p:sldId id="979" r:id="rId18"/>
    <p:sldId id="981" r:id="rId19"/>
    <p:sldId id="989" r:id="rId20"/>
    <p:sldId id="995" r:id="rId21"/>
    <p:sldId id="996" r:id="rId22"/>
  </p:sldIdLst>
  <p:sldSz cx="9144000" cy="6858000" type="screen4x3"/>
  <p:notesSz cx="6950075" cy="9167813"/>
  <p:defaultTextStyle>
    <a:defPPr>
      <a:defRPr lang="en-GB"/>
    </a:defPPr>
    <a:lvl1pPr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5pPr>
    <a:lvl6pPr marL="2286000" algn="l" defTabSz="914400" rtl="0" eaLnBrk="1" latinLnBrk="0" hangingPunct="1">
      <a:defRPr sz="2400" kern="1200">
        <a:solidFill>
          <a:schemeClr val="bg1"/>
        </a:solidFill>
        <a:latin typeface="Times New Roman" panose="02020603050405020304" pitchFamily="18" charset="0"/>
        <a:ea typeface="+mn-ea"/>
        <a:cs typeface="+mn-cs"/>
      </a:defRPr>
    </a:lvl6pPr>
    <a:lvl7pPr marL="2743200" algn="l" defTabSz="914400" rtl="0" eaLnBrk="1" latinLnBrk="0" hangingPunct="1">
      <a:defRPr sz="2400" kern="1200">
        <a:solidFill>
          <a:schemeClr val="bg1"/>
        </a:solidFill>
        <a:latin typeface="Times New Roman" panose="02020603050405020304" pitchFamily="18" charset="0"/>
        <a:ea typeface="+mn-ea"/>
        <a:cs typeface="+mn-cs"/>
      </a:defRPr>
    </a:lvl7pPr>
    <a:lvl8pPr marL="3200400" algn="l" defTabSz="914400" rtl="0" eaLnBrk="1" latinLnBrk="0" hangingPunct="1">
      <a:defRPr sz="2400" kern="1200">
        <a:solidFill>
          <a:schemeClr val="bg1"/>
        </a:solidFill>
        <a:latin typeface="Times New Roman" panose="02020603050405020304" pitchFamily="18" charset="0"/>
        <a:ea typeface="+mn-ea"/>
        <a:cs typeface="+mn-cs"/>
      </a:defRPr>
    </a:lvl8pPr>
    <a:lvl9pPr marL="3657600" algn="l" defTabSz="914400" rtl="0" eaLnBrk="1" latinLnBrk="0" hangingPunct="1">
      <a:defRPr sz="2400"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6600"/>
    <a:srgbClr val="FF0000"/>
    <a:srgbClr val="6600FF"/>
    <a:srgbClr val="99CCFF"/>
    <a:srgbClr val="993300"/>
    <a:srgbClr val="FFFF00"/>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81" autoAdjust="0"/>
    <p:restoredTop sz="94660"/>
  </p:normalViewPr>
  <p:slideViewPr>
    <p:cSldViewPr>
      <p:cViewPr varScale="1">
        <p:scale>
          <a:sx n="97" d="100"/>
          <a:sy n="97" d="100"/>
        </p:scale>
        <p:origin x="1602" y="30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87" d="100"/>
          <a:sy n="87" d="100"/>
        </p:scale>
        <p:origin x="2910" y="102"/>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pPr>
              <a:defRPr/>
            </a:pPr>
            <a:endParaRPr lang="en-GB" altLang="en-US"/>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pPr>
              <a:defRPr/>
            </a:pPr>
            <a:endParaRPr lang="en-GB" altLang="en-US"/>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pPr>
              <a:defRPr/>
            </a:pPr>
            <a:endParaRPr lang="en-GB" altLang="en-US"/>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pPr>
              <a:defRPr/>
            </a:pPr>
            <a:fld id="{321E966B-D094-4A9A-B0C9-931ACE532965}" type="slidenum">
              <a:rPr lang="en-GB" altLang="en-US"/>
              <a:pPr>
                <a:defRPr/>
              </a:pPr>
              <a:t>‹#›</a:t>
            </a:fld>
            <a:endParaRPr lang="en-GB" altLang="en-US"/>
          </a:p>
        </p:txBody>
      </p:sp>
    </p:spTree>
    <p:extLst>
      <p:ext uri="{BB962C8B-B14F-4D97-AF65-F5344CB8AC3E}">
        <p14:creationId xmlns:p14="http://schemas.microsoft.com/office/powerpoint/2010/main" val="1338979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pPr>
              <a:defRPr/>
            </a:pPr>
            <a:endParaRPr lang="en-GB" altLang="en-US"/>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pPr>
              <a:defRPr/>
            </a:pPr>
            <a:endParaRPr lang="en-GB" altLang="en-US"/>
          </a:p>
        </p:txBody>
      </p:sp>
      <p:sp>
        <p:nvSpPr>
          <p:cNvPr id="2052"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pPr>
              <a:defRPr/>
            </a:pPr>
            <a:endParaRPr lang="en-GB" altLang="en-US"/>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pPr>
              <a:defRPr/>
            </a:pPr>
            <a:fld id="{997D539F-3639-4C82-BF71-1EF3CBA8CFCA}" type="slidenum">
              <a:rPr lang="en-GB" altLang="en-US"/>
              <a:pPr>
                <a:defRPr/>
              </a:pPr>
              <a:t>‹#›</a:t>
            </a:fld>
            <a:endParaRPr lang="en-GB" altLang="en-US"/>
          </a:p>
        </p:txBody>
      </p:sp>
    </p:spTree>
    <p:extLst>
      <p:ext uri="{BB962C8B-B14F-4D97-AF65-F5344CB8AC3E}">
        <p14:creationId xmlns:p14="http://schemas.microsoft.com/office/powerpoint/2010/main" val="3162578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fld id="{C47D68A3-FAF1-470B-9DDB-2CDA6881FD9F}" type="slidenum">
              <a:rPr lang="en-GB" altLang="en-US" sz="1200" smtClean="0">
                <a:solidFill>
                  <a:schemeClr val="tx1"/>
                </a:solidFill>
              </a:rPr>
              <a:pPr/>
              <a:t>1</a:t>
            </a:fld>
            <a:endParaRPr lang="en-GB" altLang="en-US" sz="1200" dirty="0">
              <a:solidFill>
                <a:schemeClr val="tx1"/>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980640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CCB55F3-3C14-47BF-81A9-1E5A1C13A2BF}" type="slidenum">
              <a:rPr lang="en-GB" smtClean="0"/>
              <a:pPr/>
              <a:t>2</a:t>
            </a:fld>
            <a:endParaRPr lang="en-GB" dirty="0"/>
          </a:p>
        </p:txBody>
      </p:sp>
    </p:spTree>
    <p:extLst>
      <p:ext uri="{BB962C8B-B14F-4D97-AF65-F5344CB8AC3E}">
        <p14:creationId xmlns:p14="http://schemas.microsoft.com/office/powerpoint/2010/main" val="9412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CCB55F3-3C14-47BF-81A9-1E5A1C13A2BF}" type="slidenum">
              <a:rPr lang="en-GB" smtClean="0"/>
              <a:pPr/>
              <a:t>3</a:t>
            </a:fld>
            <a:endParaRPr lang="en-GB" dirty="0"/>
          </a:p>
        </p:txBody>
      </p:sp>
    </p:spTree>
    <p:extLst>
      <p:ext uri="{BB962C8B-B14F-4D97-AF65-F5344CB8AC3E}">
        <p14:creationId xmlns:p14="http://schemas.microsoft.com/office/powerpoint/2010/main" val="4260366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997D539F-3639-4C82-BF71-1EF3CBA8CFCA}" type="slidenum">
              <a:rPr lang="en-GB" altLang="en-US" smtClean="0"/>
              <a:pPr>
                <a:defRPr/>
              </a:pPr>
              <a:t>7</a:t>
            </a:fld>
            <a:endParaRPr lang="en-GB" altLang="en-US" dirty="0"/>
          </a:p>
        </p:txBody>
      </p:sp>
    </p:spTree>
    <p:extLst>
      <p:ext uri="{BB962C8B-B14F-4D97-AF65-F5344CB8AC3E}">
        <p14:creationId xmlns:p14="http://schemas.microsoft.com/office/powerpoint/2010/main" val="426459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4734641-A72A-4E22-A645-ED093E812867}" type="slidenum">
              <a:rPr lang="en-GB" smtClean="0"/>
              <a:pPr/>
              <a:t>8</a:t>
            </a:fld>
            <a:endParaRPr lang="en-GB" dirty="0"/>
          </a:p>
        </p:txBody>
      </p:sp>
    </p:spTree>
    <p:extLst>
      <p:ext uri="{BB962C8B-B14F-4D97-AF65-F5344CB8AC3E}">
        <p14:creationId xmlns:p14="http://schemas.microsoft.com/office/powerpoint/2010/main" val="777241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4734641-A72A-4E22-A645-ED093E812867}" type="slidenum">
              <a:rPr lang="en-GB" smtClean="0"/>
              <a:pPr/>
              <a:t>9</a:t>
            </a:fld>
            <a:endParaRPr lang="en-GB" dirty="0"/>
          </a:p>
        </p:txBody>
      </p:sp>
    </p:spTree>
    <p:extLst>
      <p:ext uri="{BB962C8B-B14F-4D97-AF65-F5344CB8AC3E}">
        <p14:creationId xmlns:p14="http://schemas.microsoft.com/office/powerpoint/2010/main" val="375320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4734641-A72A-4E22-A645-ED093E812867}" type="slidenum">
              <a:rPr lang="en-GB" smtClean="0"/>
              <a:pPr/>
              <a:t>10</a:t>
            </a:fld>
            <a:endParaRPr lang="en-GB" dirty="0"/>
          </a:p>
        </p:txBody>
      </p:sp>
    </p:spTree>
    <p:extLst>
      <p:ext uri="{BB962C8B-B14F-4D97-AF65-F5344CB8AC3E}">
        <p14:creationId xmlns:p14="http://schemas.microsoft.com/office/powerpoint/2010/main" val="2137178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Heidelberg Catechism Rap - https://www.youtube.com/watch?v=AXpAoIZPzOA (4:18)</a:t>
            </a:r>
          </a:p>
        </p:txBody>
      </p:sp>
      <p:sp>
        <p:nvSpPr>
          <p:cNvPr id="4" name="Slide Number Placeholder 3"/>
          <p:cNvSpPr>
            <a:spLocks noGrp="1"/>
          </p:cNvSpPr>
          <p:nvPr>
            <p:ph type="sldNum" sz="quarter" idx="5"/>
          </p:nvPr>
        </p:nvSpPr>
        <p:spPr/>
        <p:txBody>
          <a:bodyPr/>
          <a:lstStyle/>
          <a:p>
            <a:fld id="{94734641-A72A-4E22-A645-ED093E812867}" type="slidenum">
              <a:rPr lang="en-GB" smtClean="0"/>
              <a:pPr/>
              <a:t>21</a:t>
            </a:fld>
            <a:endParaRPr lang="en-GB"/>
          </a:p>
        </p:txBody>
      </p:sp>
    </p:spTree>
    <p:extLst>
      <p:ext uri="{BB962C8B-B14F-4D97-AF65-F5344CB8AC3E}">
        <p14:creationId xmlns:p14="http://schemas.microsoft.com/office/powerpoint/2010/main" val="1671750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006759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7016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50682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5922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7654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7846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6175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6486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41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5108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26865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whcanrc.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981200"/>
            <a:ext cx="7772400" cy="1447800"/>
          </a:xfrm>
        </p:spPr>
        <p:txBody>
          <a:bodyPr anchor="ctr"/>
          <a:lstStyle/>
          <a:p>
            <a:r>
              <a:rPr lang="en-GB" altLang="en-US" sz="4000" dirty="0"/>
              <a:t>Catechism: Introduction</a:t>
            </a:r>
          </a:p>
        </p:txBody>
      </p:sp>
      <p:sp>
        <p:nvSpPr>
          <p:cNvPr id="4099" name="Rectangle 3"/>
          <p:cNvSpPr>
            <a:spLocks noGrp="1" noChangeArrowheads="1"/>
          </p:cNvSpPr>
          <p:nvPr>
            <p:ph type="subTitle" idx="1"/>
          </p:nvPr>
        </p:nvSpPr>
        <p:spPr>
          <a:xfrm>
            <a:off x="1371600" y="3886200"/>
            <a:ext cx="6400800" cy="1752600"/>
          </a:xfrm>
        </p:spPr>
        <p:txBody>
          <a:bodyPr/>
          <a:lstStyle/>
          <a:p>
            <a:endParaRPr lang="en-GB" altLang="en-US" sz="2800" dirty="0"/>
          </a:p>
          <a:p>
            <a:r>
              <a:rPr lang="en-GB" altLang="en-US" sz="2800" dirty="0"/>
              <a:t>Going to Catechism</a:t>
            </a:r>
          </a:p>
          <a:p>
            <a:r>
              <a:rPr lang="en-GB" altLang="en-US" sz="2800" dirty="0"/>
              <a:t>Lesson 1 </a:t>
            </a:r>
          </a:p>
        </p:txBody>
      </p:sp>
      <p:pic>
        <p:nvPicPr>
          <p:cNvPr id="4100" name="Picture 10" descr="C:\Documents and Settings\Karlo Janssen\Mijn documenten\Downloads\Dit Koningskind\belijden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290513"/>
            <a:ext cx="156686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231775"/>
            <a:ext cx="152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030" descr="C:\Documents and Settings\Karlo Janssen\Mijn documenten\Downloads\Dit Koningskind\dope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52400"/>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http://www.mouses-house.com/wp-content/uploads/2012/01/nog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0513" y="5673725"/>
            <a:ext cx="10953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 descr="http://www.chicagopersonalinjurylawyerblog.com/mhiCs9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100" y="5673725"/>
            <a:ext cx="10414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Grp="1" noChangeArrowheads="1"/>
          </p:cNvSpPr>
          <p:nvPr>
            <p:ph type="title"/>
          </p:nvPr>
        </p:nvSpPr>
        <p:spPr/>
        <p:txBody>
          <a:bodyPr/>
          <a:lstStyle/>
          <a:p>
            <a:pPr algn="l"/>
            <a:r>
              <a:rPr lang="en-US" dirty="0"/>
              <a:t>Baptism - a promise</a:t>
            </a:r>
          </a:p>
        </p:txBody>
      </p:sp>
      <p:sp>
        <p:nvSpPr>
          <p:cNvPr id="846851" name="Rectangle 3"/>
          <p:cNvSpPr>
            <a:spLocks noGrp="1" noChangeArrowheads="1"/>
          </p:cNvSpPr>
          <p:nvPr>
            <p:ph type="body" idx="1"/>
          </p:nvPr>
        </p:nvSpPr>
        <p:spPr>
          <a:xfrm>
            <a:off x="3851920" y="3517703"/>
            <a:ext cx="5148064" cy="3124200"/>
          </a:xfrm>
        </p:spPr>
        <p:txBody>
          <a:bodyPr/>
          <a:lstStyle/>
          <a:p>
            <a:pPr>
              <a:buFontTx/>
              <a:buNone/>
            </a:pPr>
            <a:r>
              <a:rPr lang="en-US" dirty="0"/>
              <a:t>Your parents promised </a:t>
            </a:r>
            <a:r>
              <a:rPr lang="en-US" dirty="0">
                <a:solidFill>
                  <a:srgbClr val="00FF00"/>
                </a:solidFill>
              </a:rPr>
              <a:t>to teach you about God, and to have you taught by the church (and school).</a:t>
            </a:r>
          </a:p>
          <a:p>
            <a:pPr>
              <a:buFontTx/>
              <a:buNone/>
            </a:pPr>
            <a:r>
              <a:rPr lang="en-US" sz="2400" dirty="0"/>
              <a:t>That’s what your parents promised when saying “I do” to the third question asked.</a:t>
            </a:r>
            <a:endParaRPr lang="en-US" dirty="0"/>
          </a:p>
        </p:txBody>
      </p:sp>
      <p:pic>
        <p:nvPicPr>
          <p:cNvPr id="846852"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6854" name="AutoShape 6"/>
          <p:cNvSpPr>
            <a:spLocks noChangeArrowheads="1"/>
          </p:cNvSpPr>
          <p:nvPr/>
        </p:nvSpPr>
        <p:spPr bwMode="auto">
          <a:xfrm>
            <a:off x="3851920" y="1052736"/>
            <a:ext cx="5148064"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Third, do you promise as father and mother to instruct your child in this doctrine, as soon as he (she) is able to understand, and to have him (her) instructed therein to the utmost of your power? </a:t>
            </a:r>
            <a:endParaRPr lang="en-US" sz="2800" dirty="0">
              <a:solidFill>
                <a:schemeClr val="tx1"/>
              </a:solidFill>
            </a:endParaRPr>
          </a:p>
        </p:txBody>
      </p:sp>
      <p:sp>
        <p:nvSpPr>
          <p:cNvPr id="846855" name="Text Box 7"/>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
        <p:nvSpPr>
          <p:cNvPr id="8"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Tree>
    <p:extLst>
      <p:ext uri="{BB962C8B-B14F-4D97-AF65-F5344CB8AC3E}">
        <p14:creationId xmlns:p14="http://schemas.microsoft.com/office/powerpoint/2010/main" val="2072485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Your parents make you go</a:t>
            </a:r>
          </a:p>
        </p:txBody>
      </p:sp>
      <p:sp>
        <p:nvSpPr>
          <p:cNvPr id="14339" name="Rectangle 3"/>
          <p:cNvSpPr>
            <a:spLocks noGrp="1" noChangeArrowheads="1"/>
          </p:cNvSpPr>
          <p:nvPr>
            <p:ph type="body" idx="1"/>
          </p:nvPr>
        </p:nvSpPr>
        <p:spPr>
          <a:xfrm>
            <a:off x="0" y="1371600"/>
            <a:ext cx="9144000" cy="2057400"/>
          </a:xfrm>
        </p:spPr>
        <p:txBody>
          <a:bodyPr/>
          <a:lstStyle/>
          <a:p>
            <a:pPr algn="ctr">
              <a:buFontTx/>
              <a:buNone/>
            </a:pPr>
            <a:r>
              <a:rPr lang="en-US" altLang="en-US" dirty="0">
                <a:solidFill>
                  <a:srgbClr val="FF6600"/>
                </a:solidFill>
              </a:rPr>
              <a:t>Your parents made a promise to teach you about God</a:t>
            </a:r>
            <a:endParaRPr lang="en-US" altLang="en-US" dirty="0"/>
          </a:p>
          <a:p>
            <a:pPr algn="ctr">
              <a:buFontTx/>
              <a:buNone/>
            </a:pPr>
            <a:r>
              <a:rPr lang="en-US" altLang="en-US" dirty="0">
                <a:solidFill>
                  <a:schemeClr val="accent4">
                    <a:lumMod val="25000"/>
                  </a:schemeClr>
                </a:solidFill>
              </a:rPr>
              <a:t>Your parents want you to grow in faith.</a:t>
            </a:r>
          </a:p>
        </p:txBody>
      </p:sp>
      <p:pic>
        <p:nvPicPr>
          <p:cNvPr id="14340" name="Picture 5" descr="C:\Documents and Settings\Karlo Janssen\Mijn documenten\Downloads\Dit Koningskind\dop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C:\Documents and Settings\Karlo Janssen\Mijn documenten\Downloads\Dit Koningskind\kidsmoment.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descr="G:\Backup - juni 2009\Mijn afbeeldingen\Liturgy\Liturgie\pre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C:\Documents and Settings\Karlo Janssen\Mijn documenten\Downloads\Dit Koningskind\belijdeni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148138"/>
            <a:ext cx="14478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Line 10"/>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46" name="Line 11"/>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47" name="Line 12"/>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48" name="Line 13"/>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49" name="Line 14"/>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50" name="Line 15"/>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51" name="Line 19"/>
          <p:cNvSpPr>
            <a:spLocks noChangeShapeType="1"/>
          </p:cNvSpPr>
          <p:nvPr/>
        </p:nvSpPr>
        <p:spPr bwMode="auto">
          <a:xfrm flipH="1">
            <a:off x="609600" y="1916113"/>
            <a:ext cx="1588" cy="2427287"/>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sp>
        <p:nvSpPr>
          <p:cNvPr id="14352" name="AutoShape 20"/>
          <p:cNvSpPr>
            <a:spLocks noChangeArrowheads="1"/>
          </p:cNvSpPr>
          <p:nvPr/>
        </p:nvSpPr>
        <p:spPr bwMode="auto">
          <a:xfrm>
            <a:off x="0" y="4419600"/>
            <a:ext cx="1447800" cy="1447800"/>
          </a:xfrm>
          <a:prstGeom prst="roundRect">
            <a:avLst>
              <a:gd name="adj" fmla="val 16667"/>
            </a:avLst>
          </a:prstGeom>
          <a:solidFill>
            <a:srgbClr val="FF6600">
              <a:alpha val="50195"/>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dirty="0">
              <a:solidFill>
                <a:schemeClr val="bg1"/>
              </a:solidFill>
              <a:latin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1295400"/>
          </a:xfrm>
        </p:spPr>
        <p:txBody>
          <a:bodyPr/>
          <a:lstStyle/>
          <a:p>
            <a:pPr algn="l"/>
            <a:r>
              <a:rPr lang="en-GB" altLang="en-US" dirty="0"/>
              <a:t>Bible Study: Psalm 78:1-7</a:t>
            </a:r>
            <a:br>
              <a:rPr lang="en-GB" altLang="en-US" dirty="0"/>
            </a:br>
            <a:r>
              <a:rPr lang="nl-NL" altLang="en-US" sz="3200" i="1" dirty="0"/>
              <a:t>(The Old Testament </a:t>
            </a:r>
            <a:r>
              <a:rPr lang="nl-NL" altLang="en-US" sz="3200" i="1" dirty="0" err="1"/>
              <a:t>Catechism</a:t>
            </a:r>
            <a:r>
              <a:rPr lang="nl-NL" altLang="en-US" sz="3200" i="1"/>
              <a:t>)</a:t>
            </a:r>
            <a:endParaRPr lang="en-GB" altLang="en-US"/>
          </a:p>
        </p:txBody>
      </p:sp>
      <p:sp>
        <p:nvSpPr>
          <p:cNvPr id="819203" name="Rectangle 3"/>
          <p:cNvSpPr>
            <a:spLocks noGrp="1" noChangeArrowheads="1"/>
          </p:cNvSpPr>
          <p:nvPr>
            <p:ph type="body" idx="1"/>
          </p:nvPr>
        </p:nvSpPr>
        <p:spPr>
          <a:xfrm>
            <a:off x="0" y="1752600"/>
            <a:ext cx="9144000" cy="5105400"/>
          </a:xfrm>
        </p:spPr>
        <p:txBody>
          <a:bodyPr/>
          <a:lstStyle/>
          <a:p>
            <a:pPr>
              <a:buFontTx/>
              <a:buNone/>
            </a:pPr>
            <a:r>
              <a:rPr lang="en-GB" altLang="en-US" dirty="0"/>
              <a:t>1.  Things we have heard and known, that our fathers have told us</a:t>
            </a:r>
          </a:p>
          <a:p>
            <a:pPr>
              <a:buFontTx/>
              <a:buNone/>
            </a:pPr>
            <a:r>
              <a:rPr lang="en-GB" altLang="en-US" dirty="0"/>
              <a:t>2. The glorious deeds of the LORD and His might, and the wonders that He has done</a:t>
            </a:r>
          </a:p>
          <a:p>
            <a:pPr>
              <a:buFontTx/>
              <a:buNone/>
            </a:pPr>
            <a:r>
              <a:rPr lang="en-GB" altLang="en-US" dirty="0"/>
              <a:t>3. fathers - their children - the next generation - children yet unborn - in turn their children</a:t>
            </a:r>
          </a:p>
          <a:p>
            <a:pPr>
              <a:buFontTx/>
              <a:buNone/>
            </a:pPr>
            <a:r>
              <a:rPr lang="en-GB" altLang="en-US" dirty="0"/>
              <a:t>4. Five generations</a:t>
            </a:r>
          </a:p>
          <a:p>
            <a:pPr>
              <a:buFontTx/>
              <a:buNone/>
            </a:pPr>
            <a:r>
              <a:rPr lang="en-GB" altLang="en-US" dirty="0"/>
              <a:t>5. Set their hope in God, </a:t>
            </a:r>
            <a:br>
              <a:rPr lang="en-GB" altLang="en-US" dirty="0"/>
            </a:br>
            <a:r>
              <a:rPr lang="en-GB" altLang="en-US" dirty="0"/>
              <a:t> Not forget His deeds</a:t>
            </a:r>
            <a:br>
              <a:rPr lang="en-GB" altLang="en-US" dirty="0"/>
            </a:br>
            <a:r>
              <a:rPr lang="en-GB" altLang="en-US" dirty="0"/>
              <a:t> Keep His commandments</a:t>
            </a:r>
          </a:p>
        </p:txBody>
      </p:sp>
      <p:pic>
        <p:nvPicPr>
          <p:cNvPr id="15364" name="Picture 4" descr="G:\Backup - juni 2009\Mijn afbeeldingen\Liturgy\Liturgie\bijbellez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07" name="Rectangle 7"/>
          <p:cNvSpPr>
            <a:spLocks noChangeArrowheads="1"/>
          </p:cNvSpPr>
          <p:nvPr/>
        </p:nvSpPr>
        <p:spPr bwMode="auto">
          <a:xfrm>
            <a:off x="5148064" y="5085184"/>
            <a:ext cx="2438400" cy="1382713"/>
          </a:xfrm>
          <a:prstGeom prst="rect">
            <a:avLst/>
          </a:prstGeom>
          <a:noFill/>
          <a:ln w="76200">
            <a:solidFill>
              <a:srgbClr val="FFC000"/>
            </a:solidFill>
            <a:miter lim="800000"/>
            <a:headEnd/>
            <a:tailEnd/>
          </a:ln>
          <a:effec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spcBef>
                <a:spcPct val="0"/>
              </a:spcBef>
              <a:buFontTx/>
              <a:buNone/>
            </a:pPr>
            <a:r>
              <a:rPr lang="en-US" altLang="en-US" dirty="0">
                <a:solidFill>
                  <a:srgbClr val="00FF00"/>
                </a:solidFill>
                <a:latin typeface="Calibri" panose="020F0502020204030204" pitchFamily="34" charset="0"/>
                <a:cs typeface="Calibri" panose="020F0502020204030204" pitchFamily="34" charset="0"/>
              </a:rPr>
              <a:t>- Faith</a:t>
            </a:r>
          </a:p>
          <a:p>
            <a:pPr>
              <a:spcBef>
                <a:spcPct val="0"/>
              </a:spcBef>
              <a:buFontTx/>
              <a:buNone/>
            </a:pPr>
            <a:r>
              <a:rPr lang="en-US" altLang="en-US" dirty="0">
                <a:solidFill>
                  <a:srgbClr val="00FF00"/>
                </a:solidFill>
                <a:latin typeface="Calibri" panose="020F0502020204030204" pitchFamily="34" charset="0"/>
                <a:cs typeface="Calibri" panose="020F0502020204030204" pitchFamily="34" charset="0"/>
              </a:rPr>
              <a:t>- Knowledge</a:t>
            </a:r>
          </a:p>
          <a:p>
            <a:pPr>
              <a:spcBef>
                <a:spcPct val="0"/>
              </a:spcBef>
              <a:buFontTx/>
              <a:buNone/>
            </a:pPr>
            <a:r>
              <a:rPr lang="en-US" altLang="en-US" dirty="0">
                <a:solidFill>
                  <a:srgbClr val="00FF00"/>
                </a:solidFill>
                <a:latin typeface="Calibri" panose="020F0502020204030204" pitchFamily="34" charset="0"/>
                <a:cs typeface="Calibri" panose="020F0502020204030204" pitchFamily="34" charset="0"/>
              </a:rPr>
              <a:t>- </a:t>
            </a:r>
            <a:r>
              <a:rPr lang="en-US" altLang="en-US" dirty="0" err="1">
                <a:solidFill>
                  <a:srgbClr val="00FF00"/>
                </a:solidFill>
                <a:latin typeface="Calibri" panose="020F0502020204030204" pitchFamily="34" charset="0"/>
                <a:cs typeface="Calibri" panose="020F0502020204030204" pitchFamily="34" charset="0"/>
              </a:rPr>
              <a:t>Behaviour</a:t>
            </a:r>
            <a:endParaRPr lang="en-US" altLang="en-US" sz="2400" dirty="0">
              <a:solidFill>
                <a:srgbClr val="00FF00"/>
              </a:solidFill>
              <a:latin typeface="Calibri" panose="020F0502020204030204" pitchFamily="34" charset="0"/>
              <a:cs typeface="Calibri" panose="020F0502020204030204" pitchFamily="34" charset="0"/>
            </a:endParaRPr>
          </a:p>
        </p:txBody>
      </p:sp>
      <p:pic>
        <p:nvPicPr>
          <p:cNvPr id="6" name="Picture 4" descr="C:\Documents and Settings\Karlo Janssen\Mijn documenten\Mijn afbeeldingen\Catechism\head-heart-hands.jpg">
            <a:extLst>
              <a:ext uri="{FF2B5EF4-FFF2-40B4-BE49-F238E27FC236}">
                <a16:creationId xmlns:a16="http://schemas.microsoft.com/office/drawing/2014/main" id="{3CD8AF54-9B0B-4BCB-B1FD-7E6E03312B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4948448"/>
            <a:ext cx="619689"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Documents and Settings\Karlo Janssen\Mijn documenten\Mijn afbeeldingen\Catechism\head-heart-hands.jpg">
            <a:extLst>
              <a:ext uri="{FF2B5EF4-FFF2-40B4-BE49-F238E27FC236}">
                <a16:creationId xmlns:a16="http://schemas.microsoft.com/office/drawing/2014/main" id="{26096297-A9C2-44B6-A2E6-A5A5F4BE5E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870"/>
          <a:stretch/>
        </p:blipFill>
        <p:spPr bwMode="auto">
          <a:xfrm>
            <a:off x="7956376" y="5452504"/>
            <a:ext cx="619689"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Documents and Settings\Karlo Janssen\Mijn documenten\Mijn afbeeldingen\Catechism\head-heart-hands.jpg">
            <a:extLst>
              <a:ext uri="{FF2B5EF4-FFF2-40B4-BE49-F238E27FC236}">
                <a16:creationId xmlns:a16="http://schemas.microsoft.com/office/drawing/2014/main" id="{2E72B656-75BC-473B-8581-622403CE83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783" b="34782"/>
          <a:stretch/>
        </p:blipFill>
        <p:spPr bwMode="auto">
          <a:xfrm>
            <a:off x="7960320" y="4947108"/>
            <a:ext cx="619689"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19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819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8192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8192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8192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819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3" grpId="0" uiExpand="1" build="p" autoUpdateAnimBg="0"/>
      <p:bldP spid="819207"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Your parents make you go</a:t>
            </a:r>
          </a:p>
        </p:txBody>
      </p:sp>
      <p:sp>
        <p:nvSpPr>
          <p:cNvPr id="16387" name="Rectangle 3"/>
          <p:cNvSpPr>
            <a:spLocks noGrp="1" noChangeArrowheads="1"/>
          </p:cNvSpPr>
          <p:nvPr>
            <p:ph type="body" idx="1"/>
          </p:nvPr>
        </p:nvSpPr>
        <p:spPr>
          <a:xfrm>
            <a:off x="0" y="1371600"/>
            <a:ext cx="9144000" cy="2057400"/>
          </a:xfrm>
        </p:spPr>
        <p:txBody>
          <a:bodyPr/>
          <a:lstStyle/>
          <a:p>
            <a:pPr algn="ctr">
              <a:buFontTx/>
              <a:buNone/>
            </a:pPr>
            <a:r>
              <a:rPr lang="en-US" altLang="en-US">
                <a:solidFill>
                  <a:srgbClr val="FF6600"/>
                </a:solidFill>
              </a:rPr>
              <a:t>Your parents made a promise</a:t>
            </a:r>
            <a:endParaRPr lang="en-US" altLang="en-US"/>
          </a:p>
          <a:p>
            <a:pPr algn="ctr">
              <a:buFontTx/>
              <a:buNone/>
            </a:pPr>
            <a:r>
              <a:rPr lang="en-US" altLang="en-US">
                <a:solidFill>
                  <a:schemeClr val="accent1"/>
                </a:solidFill>
              </a:rPr>
              <a:t>Your parents want you to grow in faith.</a:t>
            </a:r>
            <a:endParaRPr lang="en-US" altLang="en-US">
              <a:solidFill>
                <a:srgbClr val="00FF00"/>
              </a:solidFill>
            </a:endParaRPr>
          </a:p>
        </p:txBody>
      </p:sp>
      <p:pic>
        <p:nvPicPr>
          <p:cNvPr id="16388" name="Picture 4" descr="C:\Documents and Settings\Karlo Janssen\Mijn documenten\Downloads\Dit Koningskind\dop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C:\Documents and Settings\Karlo Janssen\Mijn documenten\Downloads\Dit Koningskind\kidsmoment.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G:\Backup - juni 2009\Mijn afbeeldingen\Liturgy\Liturgie\pre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C:\Documents and Settings\Karlo Janssen\Mijn documenten\Downloads\Dit Koningskind\belijdeni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194175"/>
            <a:ext cx="15240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4"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5"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6" name="Line 12"/>
          <p:cNvSpPr>
            <a:spLocks noChangeShapeType="1"/>
          </p:cNvSpPr>
          <p:nvPr/>
        </p:nvSpPr>
        <p:spPr bwMode="auto">
          <a:xfrm flipV="1">
            <a:off x="6732588" y="4910138"/>
            <a:ext cx="96361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7"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8"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399" name="Line 15"/>
          <p:cNvSpPr>
            <a:spLocks noChangeShapeType="1"/>
          </p:cNvSpPr>
          <p:nvPr/>
        </p:nvSpPr>
        <p:spPr bwMode="auto">
          <a:xfrm flipH="1">
            <a:off x="609600" y="1676400"/>
            <a:ext cx="1524000" cy="0"/>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400" name="Line 16"/>
          <p:cNvSpPr>
            <a:spLocks noChangeShapeType="1"/>
          </p:cNvSpPr>
          <p:nvPr/>
        </p:nvSpPr>
        <p:spPr bwMode="auto">
          <a:xfrm>
            <a:off x="609600" y="1676400"/>
            <a:ext cx="0" cy="27432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401" name="Line 18"/>
          <p:cNvSpPr>
            <a:spLocks noChangeShapeType="1"/>
          </p:cNvSpPr>
          <p:nvPr/>
        </p:nvSpPr>
        <p:spPr bwMode="auto">
          <a:xfrm>
            <a:off x="6019800" y="2362200"/>
            <a:ext cx="0" cy="16764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6402" name="AutoShape 19"/>
          <p:cNvSpPr>
            <a:spLocks noChangeArrowheads="1"/>
          </p:cNvSpPr>
          <p:nvPr/>
        </p:nvSpPr>
        <p:spPr bwMode="auto">
          <a:xfrm>
            <a:off x="0" y="4419600"/>
            <a:ext cx="1447800" cy="1447800"/>
          </a:xfrm>
          <a:prstGeom prst="roundRect">
            <a:avLst>
              <a:gd name="adj" fmla="val 16667"/>
            </a:avLst>
          </a:prstGeom>
          <a:solidFill>
            <a:srgbClr val="FF6600">
              <a:alpha val="50195"/>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16403" name="AutoShape 20"/>
          <p:cNvSpPr>
            <a:spLocks noChangeArrowheads="1"/>
          </p:cNvSpPr>
          <p:nvPr/>
        </p:nvSpPr>
        <p:spPr bwMode="auto">
          <a:xfrm>
            <a:off x="5257800" y="4110038"/>
            <a:ext cx="1627188" cy="1600200"/>
          </a:xfrm>
          <a:prstGeom prst="roundRect">
            <a:avLst>
              <a:gd name="adj" fmla="val 16667"/>
            </a:avLst>
          </a:prstGeom>
          <a:solidFill>
            <a:schemeClr val="accent1">
              <a:alpha val="50195"/>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z="3600"/>
              <a:t>Your parents want you to grow in faith</a:t>
            </a:r>
            <a:endParaRPr lang="en-US" altLang="en-US"/>
          </a:p>
        </p:txBody>
      </p:sp>
      <p:sp>
        <p:nvSpPr>
          <p:cNvPr id="17411" name="Rectangle 3"/>
          <p:cNvSpPr>
            <a:spLocks noGrp="1" noChangeArrowheads="1"/>
          </p:cNvSpPr>
          <p:nvPr>
            <p:ph type="body" idx="1"/>
          </p:nvPr>
        </p:nvSpPr>
        <p:spPr/>
        <p:txBody>
          <a:bodyPr/>
          <a:lstStyle/>
          <a:p>
            <a:pPr>
              <a:buFontTx/>
              <a:buNone/>
            </a:pPr>
            <a:r>
              <a:rPr lang="en-US" altLang="en-US" dirty="0"/>
              <a:t>As you grow older, you become more responsible for yourself: </a:t>
            </a:r>
          </a:p>
          <a:p>
            <a:pPr>
              <a:buFontTx/>
              <a:buNone/>
            </a:pPr>
            <a:r>
              <a:rPr lang="en-US" altLang="en-US" dirty="0"/>
              <a:t>	for what you think, </a:t>
            </a:r>
          </a:p>
          <a:p>
            <a:pPr>
              <a:buFontTx/>
              <a:buNone/>
            </a:pPr>
            <a:r>
              <a:rPr lang="en-US" altLang="en-US" dirty="0"/>
              <a:t>	for what you want, </a:t>
            </a:r>
          </a:p>
          <a:p>
            <a:pPr>
              <a:buFontTx/>
              <a:buNone/>
            </a:pPr>
            <a:r>
              <a:rPr lang="en-US" altLang="en-US" dirty="0"/>
              <a:t>	for what you do.</a:t>
            </a:r>
          </a:p>
          <a:p>
            <a:pPr>
              <a:buFontTx/>
              <a:buNone/>
            </a:pPr>
            <a:endParaRPr lang="en-US" altLang="en-US" dirty="0"/>
          </a:p>
          <a:p>
            <a:pPr>
              <a:buFontTx/>
              <a:buNone/>
            </a:pPr>
            <a:r>
              <a:rPr lang="en-US" altLang="en-US" dirty="0"/>
              <a:t>What you think, want, and do, is determined by your </a:t>
            </a:r>
            <a:r>
              <a:rPr lang="en-US" altLang="en-US" u="sng" dirty="0"/>
              <a:t>convictions</a:t>
            </a:r>
            <a:r>
              <a:rPr lang="en-US" altLang="en-US" dirty="0"/>
              <a:t>, what you believe, your </a:t>
            </a:r>
            <a:r>
              <a:rPr lang="en-US" altLang="en-US" u="sng" dirty="0"/>
              <a:t>faith</a:t>
            </a:r>
            <a:r>
              <a:rPr lang="en-US" altLang="en-US" dirty="0"/>
              <a:t>.</a:t>
            </a:r>
          </a:p>
          <a:p>
            <a:pPr>
              <a:buFontTx/>
              <a:buNone/>
            </a:pPr>
            <a:r>
              <a:rPr lang="en-US" altLang="en-US" dirty="0"/>
              <a:t>God has chosen you, will you accept His choice or reject it?</a:t>
            </a:r>
          </a:p>
          <a:p>
            <a:pPr>
              <a:buFontTx/>
              <a:buNone/>
            </a:pPr>
            <a:endParaRPr lang="en-US" altLang="en-US" dirty="0"/>
          </a:p>
        </p:txBody>
      </p:sp>
      <p:pic>
        <p:nvPicPr>
          <p:cNvPr id="17412" name="Picture 4" descr="C:\Documents and Settings\Karlo Janssen\Mijn documenten\Mijn afbeeldingen\Catechism\head-heart-ha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700808"/>
            <a:ext cx="619689"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Documents and Settings\Karlo Janssen\Mijn documenten\Downloads\Dit Koningskind\kidsmomen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492896"/>
            <a:ext cx="883421"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p:txBody>
          <a:bodyPr/>
          <a:lstStyle/>
          <a:p>
            <a:r>
              <a:rPr lang="en-US" altLang="en-US"/>
              <a:t>Calling</a:t>
            </a:r>
            <a:endParaRPr lang="en-US" altLang="en-US" dirty="0"/>
          </a:p>
        </p:txBody>
      </p:sp>
      <p:sp>
        <p:nvSpPr>
          <p:cNvPr id="18435" name="Rectangle 1027"/>
          <p:cNvSpPr>
            <a:spLocks noGrp="1" noChangeArrowheads="1"/>
          </p:cNvSpPr>
          <p:nvPr>
            <p:ph type="body" idx="1"/>
          </p:nvPr>
        </p:nvSpPr>
        <p:spPr/>
        <p:txBody>
          <a:bodyPr/>
          <a:lstStyle/>
          <a:p>
            <a:pPr algn="ctr">
              <a:buFontTx/>
              <a:buNone/>
            </a:pPr>
            <a:r>
              <a:rPr lang="en-US" altLang="en-US" i="1" dirty="0"/>
              <a:t>I, </a:t>
            </a:r>
            <a:r>
              <a:rPr lang="en-US" altLang="en-US" i="1" dirty="0">
                <a:solidFill>
                  <a:srgbClr val="00FF00"/>
                </a:solidFill>
              </a:rPr>
              <a:t>…[BAPTISM NAME]….</a:t>
            </a:r>
            <a:r>
              <a:rPr lang="en-US" altLang="en-US" i="1" dirty="0"/>
              <a:t>, am </a:t>
            </a:r>
          </a:p>
          <a:p>
            <a:pPr algn="ctr">
              <a:buFontTx/>
              <a:buNone/>
            </a:pPr>
            <a:r>
              <a:rPr lang="en-US" altLang="en-US" i="1" dirty="0">
                <a:solidFill>
                  <a:srgbClr val="00FF00"/>
                </a:solidFill>
              </a:rPr>
              <a:t>called to have faith in God and serve Him.</a:t>
            </a:r>
            <a:endParaRPr lang="en-US" altLang="en-US" i="1" dirty="0"/>
          </a:p>
        </p:txBody>
      </p:sp>
      <p:pic>
        <p:nvPicPr>
          <p:cNvPr id="18436" name="Picture 1028"/>
          <p:cNvPicPr>
            <a:picLocks noChangeAspect="1" noChangeArrowheads="1"/>
          </p:cNvPicPr>
          <p:nvPr/>
        </p:nvPicPr>
        <p:blipFill>
          <a:blip r:embed="rId2">
            <a:extLst>
              <a:ext uri="{28A0092B-C50C-407E-A947-70E740481C1C}">
                <a14:useLocalDpi xmlns:a14="http://schemas.microsoft.com/office/drawing/2010/main" val="0"/>
              </a:ext>
            </a:extLst>
          </a:blip>
          <a:srcRect l="6857" t="6107" r="8571" b="8397"/>
          <a:stretch>
            <a:fillRect/>
          </a:stretch>
        </p:blipFill>
        <p:spPr bwMode="auto">
          <a:xfrm>
            <a:off x="152400" y="3276600"/>
            <a:ext cx="3352800" cy="25368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Text Box 102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sp>
        <p:nvSpPr>
          <p:cNvPr id="852998" name="AutoShape 1030"/>
          <p:cNvSpPr>
            <a:spLocks noChangeArrowheads="1"/>
          </p:cNvSpPr>
          <p:nvPr/>
        </p:nvSpPr>
        <p:spPr bwMode="auto">
          <a:xfrm>
            <a:off x="3810000" y="3200400"/>
            <a:ext cx="5149850" cy="2660650"/>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spcBef>
                <a:spcPct val="0"/>
              </a:spcBef>
              <a:buFontTx/>
              <a:buNone/>
            </a:pPr>
            <a:r>
              <a:rPr lang="en-US" altLang="en-US" sz="2400" i="1">
                <a:solidFill>
                  <a:schemeClr val="bg1"/>
                </a:solidFill>
                <a:latin typeface="Times New Roman" panose="02020603050405020304" pitchFamily="18" charset="0"/>
              </a:rPr>
              <a:t>Now fear the LORD and serve Him with all faithfulness. ... But if serving the LORD seems undesirable to you, choose this day whom you will serve...</a:t>
            </a:r>
          </a:p>
          <a:p>
            <a:pPr algn="r">
              <a:spcBef>
                <a:spcPct val="0"/>
              </a:spcBef>
              <a:buFontTx/>
              <a:buNone/>
            </a:pPr>
            <a:r>
              <a:rPr lang="en-US" altLang="en-US" sz="2400">
                <a:solidFill>
                  <a:schemeClr val="bg1"/>
                </a:solidFill>
                <a:latin typeface="Times New Roman" panose="02020603050405020304" pitchFamily="18" charset="0"/>
              </a:rPr>
              <a:t>Joshua 24:14-15</a:t>
            </a:r>
            <a:endParaRPr lang="en-US" altLang="en-US" sz="4400">
              <a:solidFill>
                <a:schemeClr val="tx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0"/>
                                  </p:stCondLst>
                                  <p:childTnLst>
                                    <p:set>
                                      <p:cBhvr>
                                        <p:cTn id="6" dur="1" fill="hold">
                                          <p:stCondLst>
                                            <p:cond delay="0"/>
                                          </p:stCondLst>
                                        </p:cTn>
                                        <p:tgtEl>
                                          <p:spTgt spid="852998"/>
                                        </p:tgtEl>
                                        <p:attrNameLst>
                                          <p:attrName>style.visibility</p:attrName>
                                        </p:attrNameLst>
                                      </p:cBhvr>
                                      <p:to>
                                        <p:strVal val="visible"/>
                                      </p:to>
                                    </p:set>
                                    <p:anim calcmode="lin" valueType="num">
                                      <p:cBhvr>
                                        <p:cTn id="7" dur="500" fill="hold"/>
                                        <p:tgtEl>
                                          <p:spTgt spid="852998"/>
                                        </p:tgtEl>
                                        <p:attrNameLst>
                                          <p:attrName>ppt_x</p:attrName>
                                        </p:attrNameLst>
                                      </p:cBhvr>
                                      <p:tavLst>
                                        <p:tav tm="0">
                                          <p:val>
                                            <p:strVal val="#ppt_x-#ppt_w/2"/>
                                          </p:val>
                                        </p:tav>
                                        <p:tav tm="100000">
                                          <p:val>
                                            <p:strVal val="#ppt_x"/>
                                          </p:val>
                                        </p:tav>
                                      </p:tavLst>
                                    </p:anim>
                                    <p:anim calcmode="lin" valueType="num">
                                      <p:cBhvr>
                                        <p:cTn id="8" dur="500" fill="hold"/>
                                        <p:tgtEl>
                                          <p:spTgt spid="852998"/>
                                        </p:tgtEl>
                                        <p:attrNameLst>
                                          <p:attrName>ppt_y</p:attrName>
                                        </p:attrNameLst>
                                      </p:cBhvr>
                                      <p:tavLst>
                                        <p:tav tm="0">
                                          <p:val>
                                            <p:strVal val="#ppt_y"/>
                                          </p:val>
                                        </p:tav>
                                        <p:tav tm="100000">
                                          <p:val>
                                            <p:strVal val="#ppt_y"/>
                                          </p:val>
                                        </p:tav>
                                      </p:tavLst>
                                    </p:anim>
                                    <p:anim calcmode="lin" valueType="num">
                                      <p:cBhvr>
                                        <p:cTn id="9" dur="500" fill="hold"/>
                                        <p:tgtEl>
                                          <p:spTgt spid="852998"/>
                                        </p:tgtEl>
                                        <p:attrNameLst>
                                          <p:attrName>ppt_w</p:attrName>
                                        </p:attrNameLst>
                                      </p:cBhvr>
                                      <p:tavLst>
                                        <p:tav tm="0">
                                          <p:val>
                                            <p:fltVal val="0"/>
                                          </p:val>
                                        </p:tav>
                                        <p:tav tm="100000">
                                          <p:val>
                                            <p:strVal val="#ppt_w"/>
                                          </p:val>
                                        </p:tav>
                                      </p:tavLst>
                                    </p:anim>
                                    <p:anim calcmode="lin" valueType="num">
                                      <p:cBhvr>
                                        <p:cTn id="10" dur="500" fill="hold"/>
                                        <p:tgtEl>
                                          <p:spTgt spid="8529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050"/>
          <p:cNvSpPr>
            <a:spLocks noGrp="1" noChangeArrowheads="1"/>
          </p:cNvSpPr>
          <p:nvPr>
            <p:ph type="title"/>
          </p:nvPr>
        </p:nvSpPr>
        <p:spPr/>
        <p:txBody>
          <a:bodyPr/>
          <a:lstStyle/>
          <a:p>
            <a:r>
              <a:rPr lang="en-US" altLang="en-US"/>
              <a:t>Growing in faith</a:t>
            </a:r>
          </a:p>
        </p:txBody>
      </p:sp>
      <p:sp>
        <p:nvSpPr>
          <p:cNvPr id="19459" name="Rectangle 2051"/>
          <p:cNvSpPr>
            <a:spLocks noGrp="1" noChangeArrowheads="1"/>
          </p:cNvSpPr>
          <p:nvPr>
            <p:ph type="body" idx="1"/>
          </p:nvPr>
        </p:nvSpPr>
        <p:spPr>
          <a:xfrm>
            <a:off x="395536" y="1219200"/>
            <a:ext cx="8748464" cy="5638800"/>
          </a:xfrm>
        </p:spPr>
        <p:txBody>
          <a:bodyPr/>
          <a:lstStyle/>
          <a:p>
            <a:pPr>
              <a:buFontTx/>
              <a:buNone/>
            </a:pPr>
            <a:r>
              <a:rPr lang="en-CA" altLang="en-US" dirty="0"/>
              <a:t>Catechism aims to prepare you to respond to your calling.</a:t>
            </a:r>
          </a:p>
          <a:p>
            <a:pPr>
              <a:buFontTx/>
              <a:buNone/>
            </a:pPr>
            <a:r>
              <a:rPr lang="en-CA" altLang="en-US" dirty="0"/>
              <a:t>It will help you:</a:t>
            </a:r>
          </a:p>
          <a:p>
            <a:pPr>
              <a:buFontTx/>
              <a:buNone/>
            </a:pPr>
            <a:endParaRPr lang="en-CA" altLang="en-US" dirty="0">
              <a:solidFill>
                <a:srgbClr val="00FF00"/>
              </a:solidFill>
            </a:endParaRPr>
          </a:p>
          <a:p>
            <a:pPr>
              <a:buFontTx/>
              <a:buNone/>
            </a:pPr>
            <a:r>
              <a:rPr lang="en-CA" altLang="en-US" dirty="0">
                <a:solidFill>
                  <a:srgbClr val="00FF00"/>
                </a:solidFill>
              </a:rPr>
              <a:t>			to learn more about God and yourself</a:t>
            </a:r>
          </a:p>
          <a:p>
            <a:pPr>
              <a:buFontTx/>
              <a:buNone/>
            </a:pPr>
            <a:endParaRPr lang="en-CA" altLang="en-US" dirty="0">
              <a:solidFill>
                <a:srgbClr val="00FF00"/>
              </a:solidFill>
            </a:endParaRPr>
          </a:p>
          <a:p>
            <a:pPr>
              <a:buFontTx/>
              <a:buNone/>
            </a:pPr>
            <a:r>
              <a:rPr lang="en-CA" altLang="en-US" dirty="0">
                <a:solidFill>
                  <a:srgbClr val="00FF00"/>
                </a:solidFill>
              </a:rPr>
              <a:t>			to grow in faith and trust in God</a:t>
            </a:r>
          </a:p>
          <a:p>
            <a:pPr>
              <a:buFontTx/>
              <a:buNone/>
            </a:pPr>
            <a:endParaRPr lang="en-CA" altLang="en-US" dirty="0">
              <a:solidFill>
                <a:srgbClr val="00FF00"/>
              </a:solidFill>
            </a:endParaRPr>
          </a:p>
          <a:p>
            <a:pPr>
              <a:buFontTx/>
              <a:buNone/>
            </a:pPr>
            <a:r>
              <a:rPr lang="en-CA" altLang="en-US" dirty="0">
                <a:solidFill>
                  <a:srgbClr val="00FF00"/>
                </a:solidFill>
              </a:rPr>
              <a:t>			to live as God would have you live.</a:t>
            </a:r>
          </a:p>
          <a:p>
            <a:pPr>
              <a:buFontTx/>
              <a:buNone/>
            </a:pPr>
            <a:endParaRPr lang="nl-NL" altLang="en-US" dirty="0">
              <a:solidFill>
                <a:srgbClr val="00FF00"/>
              </a:solidFill>
            </a:endParaRPr>
          </a:p>
        </p:txBody>
      </p:sp>
      <p:pic>
        <p:nvPicPr>
          <p:cNvPr id="19460" name="Picture 2052" descr="C:\Documents and Settings\Karlo Janssen\Mijn documenten\Mijn afbeeldingen\Catechism\head-heart-ha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491840"/>
            <a:ext cx="1158280" cy="309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2053"/>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C:\Documents and Settings\Karlo Janssen\Mijn documenten\Downloads\Dit Koningskind\belijdeni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194175"/>
            <a:ext cx="15240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p:txBody>
          <a:bodyPr/>
          <a:lstStyle/>
          <a:p>
            <a:r>
              <a:rPr lang="en-US" altLang="en-US"/>
              <a:t>Your parents make you go</a:t>
            </a:r>
          </a:p>
        </p:txBody>
      </p:sp>
      <p:sp>
        <p:nvSpPr>
          <p:cNvPr id="20484" name="Rectangle 3"/>
          <p:cNvSpPr>
            <a:spLocks noGrp="1" noChangeArrowheads="1"/>
          </p:cNvSpPr>
          <p:nvPr>
            <p:ph type="body" idx="1"/>
          </p:nvPr>
        </p:nvSpPr>
        <p:spPr>
          <a:xfrm>
            <a:off x="0" y="1371600"/>
            <a:ext cx="9144000" cy="2057400"/>
          </a:xfrm>
        </p:spPr>
        <p:txBody>
          <a:bodyPr/>
          <a:lstStyle/>
          <a:p>
            <a:pPr algn="ctr">
              <a:buFontTx/>
              <a:buNone/>
            </a:pPr>
            <a:r>
              <a:rPr lang="en-US" altLang="en-US">
                <a:solidFill>
                  <a:srgbClr val="FF6600"/>
                </a:solidFill>
              </a:rPr>
              <a:t>Your parents made a promise</a:t>
            </a:r>
            <a:endParaRPr lang="en-US" altLang="en-US"/>
          </a:p>
          <a:p>
            <a:pPr algn="ctr">
              <a:buFontTx/>
              <a:buNone/>
            </a:pPr>
            <a:r>
              <a:rPr lang="en-US" altLang="en-US">
                <a:solidFill>
                  <a:schemeClr val="accent1"/>
                </a:solidFill>
              </a:rPr>
              <a:t>Your parents want you to grow in faith.</a:t>
            </a:r>
            <a:endParaRPr lang="en-US" altLang="en-US">
              <a:solidFill>
                <a:srgbClr val="00FF00"/>
              </a:solidFill>
            </a:endParaRPr>
          </a:p>
        </p:txBody>
      </p:sp>
      <p:pic>
        <p:nvPicPr>
          <p:cNvPr id="20485"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descr="G:\Backup - juni 2009\Mijn afbeeldingen\Liturgy\Liturgie\pre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0"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1"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2" name="Line 12"/>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3"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4"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5" name="Line 15"/>
          <p:cNvSpPr>
            <a:spLocks noChangeShapeType="1"/>
          </p:cNvSpPr>
          <p:nvPr/>
        </p:nvSpPr>
        <p:spPr bwMode="auto">
          <a:xfrm flipH="1">
            <a:off x="609600" y="1676400"/>
            <a:ext cx="1524000" cy="0"/>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6" name="Line 16"/>
          <p:cNvSpPr>
            <a:spLocks noChangeShapeType="1"/>
          </p:cNvSpPr>
          <p:nvPr/>
        </p:nvSpPr>
        <p:spPr bwMode="auto">
          <a:xfrm>
            <a:off x="609600" y="1676400"/>
            <a:ext cx="0" cy="27432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7" name="Line 17"/>
          <p:cNvSpPr>
            <a:spLocks noChangeShapeType="1"/>
          </p:cNvSpPr>
          <p:nvPr/>
        </p:nvSpPr>
        <p:spPr bwMode="auto">
          <a:xfrm>
            <a:off x="6019800" y="2362200"/>
            <a:ext cx="0" cy="16764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0498" name="AutoShape 18"/>
          <p:cNvSpPr>
            <a:spLocks noChangeArrowheads="1"/>
          </p:cNvSpPr>
          <p:nvPr/>
        </p:nvSpPr>
        <p:spPr bwMode="auto">
          <a:xfrm>
            <a:off x="0" y="4419600"/>
            <a:ext cx="1447800" cy="1447800"/>
          </a:xfrm>
          <a:prstGeom prst="roundRect">
            <a:avLst>
              <a:gd name="adj" fmla="val 16667"/>
            </a:avLst>
          </a:prstGeom>
          <a:solidFill>
            <a:srgbClr val="FF6600">
              <a:alpha val="50195"/>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20499" name="AutoShape 19"/>
          <p:cNvSpPr>
            <a:spLocks noChangeArrowheads="1"/>
          </p:cNvSpPr>
          <p:nvPr/>
        </p:nvSpPr>
        <p:spPr bwMode="auto">
          <a:xfrm>
            <a:off x="5219700" y="4110038"/>
            <a:ext cx="1600200" cy="1600200"/>
          </a:xfrm>
          <a:prstGeom prst="roundRect">
            <a:avLst>
              <a:gd name="adj" fmla="val 16667"/>
            </a:avLst>
          </a:prstGeom>
          <a:solidFill>
            <a:schemeClr val="accent1">
              <a:alpha val="50195"/>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grpSp>
        <p:nvGrpSpPr>
          <p:cNvPr id="851990" name="Group 22"/>
          <p:cNvGrpSpPr>
            <a:grpSpLocks/>
          </p:cNvGrpSpPr>
          <p:nvPr/>
        </p:nvGrpSpPr>
        <p:grpSpPr bwMode="auto">
          <a:xfrm>
            <a:off x="1905000" y="2667000"/>
            <a:ext cx="2819400" cy="4191000"/>
            <a:chOff x="1200" y="1680"/>
            <a:chExt cx="1776" cy="2640"/>
          </a:xfrm>
        </p:grpSpPr>
        <p:sp>
          <p:nvSpPr>
            <p:cNvPr id="851988" name="AutoShape 20"/>
            <p:cNvSpPr>
              <a:spLocks noChangeArrowheads="1"/>
            </p:cNvSpPr>
            <p:nvPr/>
          </p:nvSpPr>
          <p:spPr bwMode="auto">
            <a:xfrm>
              <a:off x="1200" y="3216"/>
              <a:ext cx="1776" cy="1104"/>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Family</a:t>
              </a:r>
            </a:p>
            <a:p>
              <a:pPr algn="ctr">
                <a:defRPr/>
              </a:pPr>
              <a:endParaRPr lang="en-US" altLang="en-US" b="1" dirty="0">
                <a:solidFill>
                  <a:schemeClr val="accent6">
                    <a:lumMod val="50000"/>
                  </a:schemeClr>
                </a:solidFill>
                <a:latin typeface="Calibri" panose="020F0502020204030204" pitchFamily="34" charset="0"/>
                <a:cs typeface="Calibri" panose="020F0502020204030204" pitchFamily="34" charset="0"/>
              </a:endParaRPr>
            </a:p>
            <a:p>
              <a:pPr algn="ctr">
                <a:defRPr/>
              </a:pPr>
              <a:r>
                <a:rPr lang="en-US" altLang="en-US" b="1" dirty="0">
                  <a:solidFill>
                    <a:schemeClr val="accent6">
                      <a:lumMod val="50000"/>
                    </a:schemeClr>
                  </a:solidFill>
                  <a:latin typeface="Calibri" panose="020F0502020204030204" pitchFamily="34" charset="0"/>
                  <a:cs typeface="Calibri" panose="020F0502020204030204" pitchFamily="34" charset="0"/>
                </a:rPr>
                <a:t>School   Catechism</a:t>
              </a:r>
              <a:endParaRPr lang="en-US"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851989" name="AutoShape 21"/>
            <p:cNvSpPr>
              <a:spLocks noChangeArrowheads="1"/>
            </p:cNvSpPr>
            <p:nvPr/>
          </p:nvSpPr>
          <p:spPr bwMode="auto">
            <a:xfrm>
              <a:off x="1200" y="1680"/>
              <a:ext cx="1776" cy="1152"/>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Preaching</a:t>
              </a:r>
              <a:endParaRPr lang="en-US" altLang="en-US" sz="3200" b="1" dirty="0">
                <a:solidFill>
                  <a:schemeClr val="accent6">
                    <a:lumMod val="50000"/>
                  </a:schemeClr>
                </a:solidFill>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5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C:\Documents and Settings\Karlo Janssen\Mijn documenten\Downloads\Dit Koningskind\belijdeni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194175"/>
            <a:ext cx="15240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title"/>
          </p:nvPr>
        </p:nvSpPr>
        <p:spPr/>
        <p:txBody>
          <a:bodyPr/>
          <a:lstStyle/>
          <a:p>
            <a:r>
              <a:rPr lang="en-US" altLang="en-US" dirty="0"/>
              <a:t>You yourself a believer</a:t>
            </a:r>
          </a:p>
        </p:txBody>
      </p:sp>
      <p:sp>
        <p:nvSpPr>
          <p:cNvPr id="21508" name="Rectangle 3"/>
          <p:cNvSpPr>
            <a:spLocks noGrp="1" noChangeArrowheads="1"/>
          </p:cNvSpPr>
          <p:nvPr>
            <p:ph type="body" idx="1"/>
          </p:nvPr>
        </p:nvSpPr>
        <p:spPr>
          <a:xfrm>
            <a:off x="457200" y="1371600"/>
            <a:ext cx="8686800" cy="2057400"/>
          </a:xfrm>
        </p:spPr>
        <p:txBody>
          <a:bodyPr/>
          <a:lstStyle/>
          <a:p>
            <a:pPr algn="r">
              <a:buFontTx/>
              <a:buNone/>
            </a:pPr>
            <a:r>
              <a:rPr lang="en-US" altLang="en-US" dirty="0"/>
              <a:t>The Lord’s Supper serves </a:t>
            </a:r>
            <a:r>
              <a:rPr lang="en-US" altLang="en-US" dirty="0">
                <a:solidFill>
                  <a:srgbClr val="00FF00"/>
                </a:solidFill>
              </a:rPr>
              <a:t>to strengthen you in your convictions </a:t>
            </a:r>
            <a:r>
              <a:rPr lang="en-US" altLang="en-US" dirty="0"/>
              <a:t>once you have indicated you </a:t>
            </a:r>
            <a:r>
              <a:rPr lang="en-US" altLang="en-US" dirty="0">
                <a:solidFill>
                  <a:srgbClr val="00FF00"/>
                </a:solidFill>
              </a:rPr>
              <a:t>have faith in God’s promises</a:t>
            </a:r>
          </a:p>
        </p:txBody>
      </p:sp>
      <p:pic>
        <p:nvPicPr>
          <p:cNvPr id="21509"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descr="G:\Backup - juni 2009\Mijn afbeeldingen\Liturgy\Liturgie\pre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4"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5"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6" name="Line 12"/>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7"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8"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19" name="Line 17"/>
          <p:cNvSpPr>
            <a:spLocks noChangeShapeType="1"/>
          </p:cNvSpPr>
          <p:nvPr/>
        </p:nvSpPr>
        <p:spPr bwMode="auto">
          <a:xfrm flipH="1" flipV="1">
            <a:off x="7391400" y="2895600"/>
            <a:ext cx="457200" cy="1219200"/>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20" name="AutoShape 18"/>
          <p:cNvSpPr>
            <a:spLocks noChangeArrowheads="1"/>
          </p:cNvSpPr>
          <p:nvPr/>
        </p:nvSpPr>
        <p:spPr bwMode="auto">
          <a:xfrm>
            <a:off x="0" y="4419600"/>
            <a:ext cx="1447800" cy="1447800"/>
          </a:xfrm>
          <a:prstGeom prst="roundRect">
            <a:avLst>
              <a:gd name="adj" fmla="val 16667"/>
            </a:avLst>
          </a:prstGeom>
          <a:solidFill>
            <a:srgbClr val="FF6600">
              <a:alpha val="50195"/>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21521" name="AutoShape 19"/>
          <p:cNvSpPr>
            <a:spLocks noChangeArrowheads="1"/>
          </p:cNvSpPr>
          <p:nvPr/>
        </p:nvSpPr>
        <p:spPr bwMode="auto">
          <a:xfrm>
            <a:off x="5210175" y="4110038"/>
            <a:ext cx="1600200" cy="1600200"/>
          </a:xfrm>
          <a:prstGeom prst="roundRect">
            <a:avLst>
              <a:gd name="adj" fmla="val 16667"/>
            </a:avLst>
          </a:prstGeom>
          <a:solidFill>
            <a:schemeClr val="accent1">
              <a:alpha val="50195"/>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21523" name="AutoShape 23"/>
          <p:cNvSpPr>
            <a:spLocks noChangeArrowheads="1"/>
          </p:cNvSpPr>
          <p:nvPr/>
        </p:nvSpPr>
        <p:spPr bwMode="auto">
          <a:xfrm>
            <a:off x="7543800" y="4038600"/>
            <a:ext cx="1600200" cy="1600200"/>
          </a:xfrm>
          <a:prstGeom prst="roundRect">
            <a:avLst>
              <a:gd name="adj" fmla="val 16667"/>
            </a:avLst>
          </a:prstGeom>
          <a:solidFill>
            <a:srgbClr val="FFC000">
              <a:alpha val="50195"/>
            </a:srgbClr>
          </a:solidFill>
          <a:ln w="57150">
            <a:solidFill>
              <a:srgbClr val="FFC000"/>
            </a:solidFill>
            <a:round/>
            <a:headEnd/>
            <a:tailEnd/>
          </a:ln>
          <a:effec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21525" name="Text Box 2053"/>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grpSp>
        <p:nvGrpSpPr>
          <p:cNvPr id="22" name="Group 22">
            <a:extLst>
              <a:ext uri="{FF2B5EF4-FFF2-40B4-BE49-F238E27FC236}">
                <a16:creationId xmlns:a16="http://schemas.microsoft.com/office/drawing/2014/main" id="{86426CB2-10A2-423E-893A-F63BDA03F3EB}"/>
              </a:ext>
            </a:extLst>
          </p:cNvPr>
          <p:cNvGrpSpPr>
            <a:grpSpLocks/>
          </p:cNvGrpSpPr>
          <p:nvPr/>
        </p:nvGrpSpPr>
        <p:grpSpPr bwMode="auto">
          <a:xfrm>
            <a:off x="1905000" y="2667000"/>
            <a:ext cx="2819400" cy="4191000"/>
            <a:chOff x="1200" y="1680"/>
            <a:chExt cx="1776" cy="2640"/>
          </a:xfrm>
        </p:grpSpPr>
        <p:sp>
          <p:nvSpPr>
            <p:cNvPr id="23" name="AutoShape 20">
              <a:extLst>
                <a:ext uri="{FF2B5EF4-FFF2-40B4-BE49-F238E27FC236}">
                  <a16:creationId xmlns:a16="http://schemas.microsoft.com/office/drawing/2014/main" id="{DBE59A17-E4D6-4537-B549-52D15D455E20}"/>
                </a:ext>
              </a:extLst>
            </p:cNvPr>
            <p:cNvSpPr>
              <a:spLocks noChangeArrowheads="1"/>
            </p:cNvSpPr>
            <p:nvPr/>
          </p:nvSpPr>
          <p:spPr bwMode="auto">
            <a:xfrm>
              <a:off x="1200" y="3216"/>
              <a:ext cx="1776" cy="1104"/>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Family</a:t>
              </a:r>
            </a:p>
            <a:p>
              <a:pPr algn="ctr">
                <a:defRPr/>
              </a:pPr>
              <a:endParaRPr lang="en-US" altLang="en-US" b="1" dirty="0">
                <a:solidFill>
                  <a:schemeClr val="accent6">
                    <a:lumMod val="50000"/>
                  </a:schemeClr>
                </a:solidFill>
                <a:latin typeface="Calibri" panose="020F0502020204030204" pitchFamily="34" charset="0"/>
                <a:cs typeface="Calibri" panose="020F0502020204030204" pitchFamily="34" charset="0"/>
              </a:endParaRPr>
            </a:p>
            <a:p>
              <a:pPr algn="ctr">
                <a:defRPr/>
              </a:pPr>
              <a:r>
                <a:rPr lang="en-US" altLang="en-US" b="1" dirty="0">
                  <a:solidFill>
                    <a:schemeClr val="accent6">
                      <a:lumMod val="50000"/>
                    </a:schemeClr>
                  </a:solidFill>
                  <a:latin typeface="Calibri" panose="020F0502020204030204" pitchFamily="34" charset="0"/>
                  <a:cs typeface="Calibri" panose="020F0502020204030204" pitchFamily="34" charset="0"/>
                </a:rPr>
                <a:t>School   Catechism</a:t>
              </a:r>
              <a:endParaRPr lang="en-US" altLang="en-US" sz="1800" b="1" dirty="0">
                <a:solidFill>
                  <a:schemeClr val="accent6">
                    <a:lumMod val="50000"/>
                  </a:schemeClr>
                </a:solidFill>
                <a:latin typeface="Calibri" panose="020F0502020204030204" pitchFamily="34" charset="0"/>
                <a:cs typeface="Calibri" panose="020F0502020204030204" pitchFamily="34" charset="0"/>
              </a:endParaRPr>
            </a:p>
          </p:txBody>
        </p:sp>
        <p:sp>
          <p:nvSpPr>
            <p:cNvPr id="25" name="AutoShape 21">
              <a:extLst>
                <a:ext uri="{FF2B5EF4-FFF2-40B4-BE49-F238E27FC236}">
                  <a16:creationId xmlns:a16="http://schemas.microsoft.com/office/drawing/2014/main" id="{FE7A564B-56D7-4412-A342-62B507B416A8}"/>
                </a:ext>
              </a:extLst>
            </p:cNvPr>
            <p:cNvSpPr>
              <a:spLocks noChangeArrowheads="1"/>
            </p:cNvSpPr>
            <p:nvPr/>
          </p:nvSpPr>
          <p:spPr bwMode="auto">
            <a:xfrm>
              <a:off x="1200" y="1680"/>
              <a:ext cx="1776" cy="1152"/>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Preaching</a:t>
              </a:r>
              <a:endParaRPr lang="en-US" altLang="en-US" sz="3200" b="1" dirty="0">
                <a:solidFill>
                  <a:schemeClr val="accent6">
                    <a:lumMod val="50000"/>
                  </a:schemeClr>
                </a:solidFill>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CA" altLang="en-US" dirty="0"/>
              <a:t>Catechism Expectations</a:t>
            </a:r>
          </a:p>
        </p:txBody>
      </p:sp>
      <p:sp>
        <p:nvSpPr>
          <p:cNvPr id="22531" name="Content Placeholder 2"/>
          <p:cNvSpPr>
            <a:spLocks noGrp="1"/>
          </p:cNvSpPr>
          <p:nvPr>
            <p:ph idx="1"/>
          </p:nvPr>
        </p:nvSpPr>
        <p:spPr/>
        <p:txBody>
          <a:bodyPr/>
          <a:lstStyle/>
          <a:p>
            <a:pPr marL="0" indent="0">
              <a:buFontTx/>
              <a:buNone/>
            </a:pPr>
            <a:r>
              <a:rPr lang="en-CA" altLang="en-US" b="1" u="sng" dirty="0">
                <a:solidFill>
                  <a:srgbClr val="FFC000"/>
                </a:solidFill>
              </a:rPr>
              <a:t>Memory work</a:t>
            </a:r>
            <a:r>
              <a:rPr lang="en-CA" altLang="en-US" dirty="0"/>
              <a:t>: memorize what’s on the sheet. At the start of every lesson you will be expected to recite or write out your memory work.</a:t>
            </a:r>
          </a:p>
          <a:p>
            <a:pPr marL="0" indent="0">
              <a:buFontTx/>
              <a:buNone/>
            </a:pPr>
            <a:r>
              <a:rPr lang="en-CA" altLang="en-US" b="1" u="sng" dirty="0">
                <a:solidFill>
                  <a:srgbClr val="FFC000"/>
                </a:solidFill>
              </a:rPr>
              <a:t>Homework</a:t>
            </a:r>
            <a:r>
              <a:rPr lang="en-CA" altLang="en-US" dirty="0"/>
              <a:t>: do the homework. Sometimes it involves looking something up or asking your parents something. </a:t>
            </a:r>
            <a:r>
              <a:rPr lang="en-CA" altLang="en-US" u="sng" dirty="0"/>
              <a:t>You CANNOT do it last minute!!!</a:t>
            </a:r>
          </a:p>
          <a:p>
            <a:pPr marL="0" indent="0">
              <a:buFontTx/>
              <a:buNone/>
            </a:pPr>
            <a:r>
              <a:rPr lang="en-CA" altLang="en-US" b="1" u="sng" dirty="0">
                <a:solidFill>
                  <a:srgbClr val="FFC000"/>
                </a:solidFill>
              </a:rPr>
              <a:t>Review</a:t>
            </a:r>
            <a:r>
              <a:rPr lang="en-CA" altLang="en-US" dirty="0"/>
              <a:t>: At the start of every lesson you will also write a review test of the previous lesson. Questions will be on what is on the worksheet you completed during the previous lesson. So look over last time’s worksheet before coming to class.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Proverbs 4:10-15,18</a:t>
            </a:r>
          </a:p>
        </p:txBody>
      </p:sp>
      <p:sp>
        <p:nvSpPr>
          <p:cNvPr id="3" name="Content Placeholder 2"/>
          <p:cNvSpPr>
            <a:spLocks noGrp="1"/>
          </p:cNvSpPr>
          <p:nvPr>
            <p:ph idx="1"/>
          </p:nvPr>
        </p:nvSpPr>
        <p:spPr>
          <a:xfrm>
            <a:off x="1403648" y="908720"/>
            <a:ext cx="7740352" cy="5949280"/>
          </a:xfrm>
        </p:spPr>
        <p:txBody>
          <a:bodyPr/>
          <a:lstStyle/>
          <a:p>
            <a:pPr marL="0" indent="0" algn="r">
              <a:buNone/>
            </a:pPr>
            <a:r>
              <a:rPr lang="en-CA" sz="1800" dirty="0"/>
              <a:t>Melody: Psalm 25</a:t>
            </a:r>
          </a:p>
          <a:p>
            <a:pPr marL="0" indent="0">
              <a:buNone/>
            </a:pPr>
            <a:r>
              <a:rPr lang="en-CA" dirty="0"/>
              <a:t>1. Listen now, o sons and daughters,</a:t>
            </a:r>
          </a:p>
          <a:p>
            <a:pPr marL="0" indent="0">
              <a:buNone/>
            </a:pPr>
            <a:r>
              <a:rPr lang="en-CA" dirty="0"/>
              <a:t>For a life that’s long and blessed.</a:t>
            </a:r>
          </a:p>
          <a:p>
            <a:pPr marL="0" indent="0">
              <a:buNone/>
            </a:pPr>
            <a:r>
              <a:rPr lang="en-CA" dirty="0"/>
              <a:t>God will be your guide in wisdom</a:t>
            </a:r>
          </a:p>
          <a:p>
            <a:pPr marL="0" indent="0">
              <a:buNone/>
            </a:pPr>
            <a:r>
              <a:rPr lang="en-CA" dirty="0"/>
              <a:t>Lead you in the way that’s best.</a:t>
            </a:r>
          </a:p>
          <a:p>
            <a:pPr marL="0" indent="0">
              <a:buNone/>
            </a:pPr>
            <a:r>
              <a:rPr lang="en-CA" dirty="0"/>
              <a:t>All God’s paths are straight and true,</a:t>
            </a:r>
          </a:p>
          <a:p>
            <a:pPr marL="0" indent="0">
              <a:buNone/>
            </a:pPr>
            <a:r>
              <a:rPr lang="en-CA" dirty="0"/>
              <a:t>Follow them, be ever humble.</a:t>
            </a:r>
          </a:p>
          <a:p>
            <a:pPr marL="0" indent="0">
              <a:buNone/>
            </a:pPr>
            <a:r>
              <a:rPr lang="en-CA" dirty="0"/>
              <a:t>When you walk you will not fall,</a:t>
            </a:r>
          </a:p>
          <a:p>
            <a:pPr marL="0" indent="0">
              <a:buNone/>
            </a:pPr>
            <a:r>
              <a:rPr lang="en-CA" dirty="0"/>
              <a:t>When you run you will not stumble</a:t>
            </a:r>
            <a:endParaRPr lang="en-US" dirty="0"/>
          </a:p>
          <a:p>
            <a:pPr marL="0" indent="0">
              <a:buNone/>
            </a:pPr>
            <a:endParaRPr lang="en-US" dirty="0"/>
          </a:p>
          <a:p>
            <a:pPr marL="0" indent="0" algn="r">
              <a:buNone/>
            </a:pPr>
            <a:r>
              <a:rPr lang="en-US" sz="2400" dirty="0"/>
              <a:t>Author: Mrs.  LML</a:t>
            </a:r>
            <a:endParaRPr lang="en-CA" dirty="0"/>
          </a:p>
          <a:p>
            <a:pPr marL="0" indent="0">
              <a:buNone/>
            </a:pPr>
            <a:endParaRPr lang="en-CA" dirty="0"/>
          </a:p>
        </p:txBody>
      </p:sp>
    </p:spTree>
    <p:extLst>
      <p:ext uri="{BB962C8B-B14F-4D97-AF65-F5344CB8AC3E}">
        <p14:creationId xmlns:p14="http://schemas.microsoft.com/office/powerpoint/2010/main" val="131158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CA" dirty="0"/>
              <a:t>If you miss a class or lose your homework, you can find all the lesson materials on our church website.</a:t>
            </a:r>
          </a:p>
          <a:p>
            <a:endParaRPr lang="en-CA" dirty="0"/>
          </a:p>
          <a:p>
            <a:endParaRPr lang="en-CA" dirty="0"/>
          </a:p>
          <a:p>
            <a:endParaRPr lang="en-CA" dirty="0"/>
          </a:p>
          <a:p>
            <a:endParaRPr lang="en-CA" dirty="0"/>
          </a:p>
          <a:p>
            <a:endParaRPr lang="en-CA" dirty="0"/>
          </a:p>
          <a:p>
            <a:endParaRPr lang="en-CA" dirty="0"/>
          </a:p>
          <a:p>
            <a:endParaRPr lang="en-CA" dirty="0"/>
          </a:p>
          <a:p>
            <a:pPr marL="0" indent="0" algn="ctr">
              <a:buNone/>
            </a:pPr>
            <a:r>
              <a:rPr lang="en-CA" sz="4400" dirty="0">
                <a:hlinkClick r:id="rId2"/>
              </a:rPr>
              <a:t>www.whcanrc.com</a:t>
            </a:r>
            <a:endParaRPr lang="en-CA" sz="4400" dirty="0"/>
          </a:p>
          <a:p>
            <a:pPr marL="0" indent="0" algn="ctr">
              <a:buNone/>
            </a:pPr>
            <a:endParaRPr lang="en-CA" sz="3200" dirty="0"/>
          </a:p>
          <a:p>
            <a:pPr marL="0" indent="0" algn="ctr">
              <a:buNone/>
            </a:pPr>
            <a:r>
              <a:rPr lang="en-CA" sz="4400" dirty="0"/>
              <a:t> </a:t>
            </a:r>
            <a:endParaRPr lang="en-CA" dirty="0"/>
          </a:p>
        </p:txBody>
      </p:sp>
      <p:pic>
        <p:nvPicPr>
          <p:cNvPr id="7" name="Picture 6">
            <a:extLst>
              <a:ext uri="{FF2B5EF4-FFF2-40B4-BE49-F238E27FC236}">
                <a16:creationId xmlns:a16="http://schemas.microsoft.com/office/drawing/2014/main" id="{2A9FC903-1E89-AF40-7FB4-15DFD5964351}"/>
              </a:ext>
            </a:extLst>
          </p:cNvPr>
          <p:cNvPicPr>
            <a:picLocks noChangeAspect="1"/>
          </p:cNvPicPr>
          <p:nvPr/>
        </p:nvPicPr>
        <p:blipFill>
          <a:blip r:embed="rId3"/>
          <a:stretch>
            <a:fillRect/>
          </a:stretch>
        </p:blipFill>
        <p:spPr>
          <a:xfrm>
            <a:off x="1547664" y="2132857"/>
            <a:ext cx="5724128" cy="3806778"/>
          </a:xfrm>
          <a:prstGeom prst="rect">
            <a:avLst/>
          </a:prstGeom>
        </p:spPr>
      </p:pic>
      <p:sp>
        <p:nvSpPr>
          <p:cNvPr id="2" name="Title 1"/>
          <p:cNvSpPr>
            <a:spLocks noGrp="1"/>
          </p:cNvSpPr>
          <p:nvPr>
            <p:ph type="title"/>
          </p:nvPr>
        </p:nvSpPr>
        <p:spPr/>
        <p:txBody>
          <a:bodyPr/>
          <a:lstStyle/>
          <a:p>
            <a:r>
              <a:rPr lang="en-CA" dirty="0"/>
              <a:t>Website</a:t>
            </a:r>
          </a:p>
        </p:txBody>
      </p:sp>
      <p:cxnSp>
        <p:nvCxnSpPr>
          <p:cNvPr id="6" name="Straight Arrow Connector 5">
            <a:extLst>
              <a:ext uri="{FF2B5EF4-FFF2-40B4-BE49-F238E27FC236}">
                <a16:creationId xmlns:a16="http://schemas.microsoft.com/office/drawing/2014/main" id="{396B8C35-264D-490D-9060-F8260C667918}"/>
              </a:ext>
            </a:extLst>
          </p:cNvPr>
          <p:cNvCxnSpPr/>
          <p:nvPr/>
        </p:nvCxnSpPr>
        <p:spPr bwMode="auto">
          <a:xfrm>
            <a:off x="6948264" y="4509120"/>
            <a:ext cx="1728192" cy="0"/>
          </a:xfrm>
          <a:prstGeom prst="straightConnector1">
            <a:avLst/>
          </a:prstGeom>
          <a:solidFill>
            <a:schemeClr val="tx1"/>
          </a:solidFill>
          <a:ln w="76200" cap="flat" cmpd="sng" algn="ctr">
            <a:solidFill>
              <a:srgbClr val="00FF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56878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AE514-7DA1-4F41-8691-3B3332C86785}"/>
              </a:ext>
            </a:extLst>
          </p:cNvPr>
          <p:cNvSpPr>
            <a:spLocks noGrp="1"/>
          </p:cNvSpPr>
          <p:nvPr>
            <p:ph type="title"/>
          </p:nvPr>
        </p:nvSpPr>
        <p:spPr/>
        <p:txBody>
          <a:bodyPr/>
          <a:lstStyle/>
          <a:p>
            <a:endParaRPr lang="en-CA" dirty="0"/>
          </a:p>
        </p:txBody>
      </p:sp>
      <p:pic>
        <p:nvPicPr>
          <p:cNvPr id="4" name="Heidelberg Catechism (Live)">
            <a:hlinkClick r:id="" action="ppaction://media"/>
            <a:extLst>
              <a:ext uri="{FF2B5EF4-FFF2-40B4-BE49-F238E27FC236}">
                <a16:creationId xmlns:a16="http://schemas.microsoft.com/office/drawing/2014/main" id="{DDFB3C6D-C7DF-4F22-90F2-C47F874E09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784" y="0"/>
            <a:ext cx="9144000" cy="6858000"/>
          </a:xfrm>
        </p:spPr>
      </p:pic>
    </p:spTree>
    <p:extLst>
      <p:ext uri="{BB962C8B-B14F-4D97-AF65-F5344CB8AC3E}">
        <p14:creationId xmlns:p14="http://schemas.microsoft.com/office/powerpoint/2010/main" val="288446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Proverbs 4:10-15,18</a:t>
            </a:r>
          </a:p>
        </p:txBody>
      </p:sp>
      <p:sp>
        <p:nvSpPr>
          <p:cNvPr id="3" name="Content Placeholder 2"/>
          <p:cNvSpPr>
            <a:spLocks noGrp="1"/>
          </p:cNvSpPr>
          <p:nvPr>
            <p:ph idx="1"/>
          </p:nvPr>
        </p:nvSpPr>
        <p:spPr>
          <a:xfrm>
            <a:off x="1403648" y="908720"/>
            <a:ext cx="7740352" cy="5949280"/>
          </a:xfrm>
        </p:spPr>
        <p:txBody>
          <a:bodyPr/>
          <a:lstStyle/>
          <a:p>
            <a:pPr marL="0" indent="0" algn="r">
              <a:buNone/>
            </a:pPr>
            <a:r>
              <a:rPr lang="en-CA" sz="1800" dirty="0"/>
              <a:t>Melody: Psalm 25</a:t>
            </a:r>
          </a:p>
          <a:p>
            <a:pPr marL="0" indent="0">
              <a:buNone/>
            </a:pPr>
            <a:r>
              <a:rPr lang="en-CA" dirty="0"/>
              <a:t>2. Hold on tight to God’s instruction,</a:t>
            </a:r>
          </a:p>
          <a:p>
            <a:pPr marL="0" indent="0">
              <a:buNone/>
            </a:pPr>
            <a:r>
              <a:rPr lang="en-CA" dirty="0"/>
              <a:t>Guard it, for it is your life.</a:t>
            </a:r>
          </a:p>
          <a:p>
            <a:pPr marL="0" indent="0">
              <a:buNone/>
            </a:pPr>
            <a:r>
              <a:rPr lang="en-CA" dirty="0"/>
              <a:t>Watch your footsteps, watch your pathways;</a:t>
            </a:r>
          </a:p>
          <a:p>
            <a:pPr marL="0" indent="0">
              <a:buNone/>
            </a:pPr>
            <a:r>
              <a:rPr lang="en-CA" dirty="0"/>
              <a:t>Choosing wrong will bring you strife.</a:t>
            </a:r>
          </a:p>
          <a:p>
            <a:pPr marL="0" indent="0">
              <a:buNone/>
            </a:pPr>
            <a:r>
              <a:rPr lang="en-CA" dirty="0"/>
              <a:t>But the path of righteousness –</a:t>
            </a:r>
          </a:p>
          <a:p>
            <a:pPr marL="0" indent="0">
              <a:buNone/>
            </a:pPr>
            <a:r>
              <a:rPr lang="en-CA" dirty="0"/>
              <a:t>Like a new day dawning brightly –</a:t>
            </a:r>
          </a:p>
          <a:p>
            <a:pPr marL="0" indent="0">
              <a:buNone/>
            </a:pPr>
            <a:r>
              <a:rPr lang="en-CA" dirty="0"/>
              <a:t>Is the path that you should take;</a:t>
            </a:r>
          </a:p>
          <a:p>
            <a:pPr marL="0" indent="0">
              <a:buNone/>
            </a:pPr>
            <a:r>
              <a:rPr lang="en-CA" dirty="0"/>
              <a:t>Follow it and walk uprightly</a:t>
            </a:r>
            <a:endParaRPr lang="en-US" dirty="0"/>
          </a:p>
          <a:p>
            <a:pPr marL="0" indent="0">
              <a:buNone/>
            </a:pPr>
            <a:endParaRPr lang="en-US" dirty="0"/>
          </a:p>
          <a:p>
            <a:pPr marL="0" indent="0" algn="r">
              <a:buNone/>
            </a:pPr>
            <a:r>
              <a:rPr lang="en-US" sz="2400" dirty="0"/>
              <a:t>Author: Mrs.  LML</a:t>
            </a:r>
            <a:endParaRPr lang="en-CA" dirty="0"/>
          </a:p>
          <a:p>
            <a:pPr marL="0" indent="0">
              <a:buNone/>
            </a:pPr>
            <a:endParaRPr lang="en-CA" dirty="0"/>
          </a:p>
        </p:txBody>
      </p:sp>
    </p:spTree>
    <p:extLst>
      <p:ext uri="{BB962C8B-B14F-4D97-AF65-F5344CB8AC3E}">
        <p14:creationId xmlns:p14="http://schemas.microsoft.com/office/powerpoint/2010/main" val="349928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G:\Backup - juni 2009\Catechism\Pictures\Vrag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7"/>
          <p:cNvSpPr>
            <a:spLocks noChangeArrowheads="1"/>
          </p:cNvSpPr>
          <p:nvPr/>
        </p:nvSpPr>
        <p:spPr bwMode="auto">
          <a:xfrm>
            <a:off x="152400" y="4763"/>
            <a:ext cx="3048000" cy="2533650"/>
          </a:xfrm>
          <a:prstGeom prst="wedgeEllipseCallout">
            <a:avLst>
              <a:gd name="adj1" fmla="val -6250"/>
              <a:gd name="adj2" fmla="val 13527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dirty="0">
                <a:solidFill>
                  <a:schemeClr val="bg1"/>
                </a:solidFill>
              </a:rPr>
              <a:t>What brings you here, to catechism?</a:t>
            </a:r>
            <a:endParaRPr lang="en-US" altLang="en-US" sz="4400" dirty="0">
              <a:solidFill>
                <a:schemeClr val="bg1"/>
              </a:solidFill>
              <a:latin typeface="Times New Roman" panose="02020603050405020304" pitchFamily="18" charset="0"/>
            </a:endParaRPr>
          </a:p>
        </p:txBody>
      </p:sp>
      <p:sp>
        <p:nvSpPr>
          <p:cNvPr id="840716" name="AutoShape 12"/>
          <p:cNvSpPr>
            <a:spLocks noChangeArrowheads="1"/>
          </p:cNvSpPr>
          <p:nvPr/>
        </p:nvSpPr>
        <p:spPr bwMode="auto">
          <a:xfrm>
            <a:off x="2743200" y="2514600"/>
            <a:ext cx="2971800" cy="1931988"/>
          </a:xfrm>
          <a:prstGeom prst="wedgeEllipseCallout">
            <a:avLst>
              <a:gd name="adj1" fmla="val 109190"/>
              <a:gd name="adj2" fmla="val 67093"/>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dirty="0">
                <a:solidFill>
                  <a:schemeClr val="bg1"/>
                </a:solidFill>
              </a:rPr>
              <a:t>My parents make me go.</a:t>
            </a:r>
            <a:endParaRPr lang="en-US" altLang="en-US" sz="4400" dirty="0">
              <a:solidFill>
                <a:schemeClr val="bg1"/>
              </a:solidFill>
              <a:latin typeface="Times New Roman" panose="02020603050405020304" pitchFamily="18" charset="0"/>
            </a:endParaRPr>
          </a:p>
        </p:txBody>
      </p:sp>
      <p:sp>
        <p:nvSpPr>
          <p:cNvPr id="840717" name="AutoShape 13"/>
          <p:cNvSpPr>
            <a:spLocks noChangeArrowheads="1"/>
          </p:cNvSpPr>
          <p:nvPr/>
        </p:nvSpPr>
        <p:spPr bwMode="auto">
          <a:xfrm>
            <a:off x="4114800" y="990600"/>
            <a:ext cx="3352800" cy="1931988"/>
          </a:xfrm>
          <a:prstGeom prst="wedgeEllipseCallout">
            <a:avLst>
              <a:gd name="adj1" fmla="val 66810"/>
              <a:gd name="adj2" fmla="val 147042"/>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dirty="0">
                <a:solidFill>
                  <a:schemeClr val="bg1"/>
                </a:solidFill>
              </a:rPr>
              <a:t>I want to learn more about God</a:t>
            </a:r>
            <a:endParaRPr lang="en-US" altLang="en-US" sz="4400" dirty="0">
              <a:solidFill>
                <a:schemeClr val="bg1"/>
              </a:solidFill>
              <a:latin typeface="Times New Roman" panose="02020603050405020304" pitchFamily="18" charset="0"/>
            </a:endParaRPr>
          </a:p>
        </p:txBody>
      </p:sp>
      <p:sp>
        <p:nvSpPr>
          <p:cNvPr id="840718" name="AutoShape 14"/>
          <p:cNvSpPr>
            <a:spLocks noChangeArrowheads="1"/>
          </p:cNvSpPr>
          <p:nvPr/>
        </p:nvSpPr>
        <p:spPr bwMode="auto">
          <a:xfrm>
            <a:off x="6553200" y="228600"/>
            <a:ext cx="2590800" cy="1931988"/>
          </a:xfrm>
          <a:prstGeom prst="wedgeEllipseCallout">
            <a:avLst>
              <a:gd name="adj1" fmla="val 11824"/>
              <a:gd name="adj2" fmla="val 184181"/>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dirty="0">
                <a:solidFill>
                  <a:schemeClr val="bg1"/>
                </a:solidFill>
              </a:rPr>
              <a:t>All my friends go.</a:t>
            </a:r>
            <a:endParaRPr lang="en-US" altLang="en-US" sz="4400" dirty="0">
              <a:solidFill>
                <a:schemeClr val="bg1"/>
              </a:solidFill>
              <a:latin typeface="Times New Roman" panose="02020603050405020304" pitchFamily="18" charset="0"/>
            </a:endParaRPr>
          </a:p>
        </p:txBody>
      </p:sp>
      <p:pic>
        <p:nvPicPr>
          <p:cNvPr id="84071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4724400"/>
            <a:ext cx="1438275" cy="2133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
                                          </p:stCondLst>
                                        </p:cTn>
                                        <p:tgtEl>
                                          <p:spTgt spid="840719"/>
                                        </p:tgtEl>
                                        <p:attrNameLst>
                                          <p:attrName>style.visibility</p:attrName>
                                        </p:attrNameLst>
                                      </p:cBhvr>
                                      <p:to>
                                        <p:strVal val="visible"/>
                                      </p:to>
                                    </p:set>
                                  </p:childTnLst>
                                </p:cTn>
                              </p:par>
                            </p:childTnLst>
                          </p:cTn>
                        </p:par>
                        <p:par>
                          <p:cTn id="7" fill="hold" nodeType="afterGroup">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84071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9"/>
                                          </p:stCondLst>
                                        </p:cTn>
                                        <p:tgtEl>
                                          <p:spTgt spid="84071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9"/>
                                          </p:stCondLst>
                                        </p:cTn>
                                        <p:tgtEl>
                                          <p:spTgt spid="840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16" grpId="0" animBg="1" autoUpdateAnimBg="0"/>
      <p:bldP spid="840717" grpId="0" animBg="1" autoUpdateAnimBg="0"/>
      <p:bldP spid="840718"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dirty="0"/>
              <a:t>Why go to catechism?</a:t>
            </a:r>
          </a:p>
        </p:txBody>
      </p:sp>
      <p:sp>
        <p:nvSpPr>
          <p:cNvPr id="9219" name="Text Box 6"/>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dirty="0">
                <a:solidFill>
                  <a:srgbClr val="00FF00"/>
                </a:solidFill>
                <a:latin typeface="Times New Roman" panose="02020603050405020304" pitchFamily="18" charset="0"/>
                <a:sym typeface="Wingdings" panose="05000000000000000000" pitchFamily="2" charset="2"/>
              </a:rPr>
              <a:t></a:t>
            </a:r>
            <a:endParaRPr lang="en-US" altLang="en-US" sz="2400" dirty="0">
              <a:latin typeface="Times New Roman" panose="02020603050405020304" pitchFamily="18" charset="0"/>
            </a:endParaRPr>
          </a:p>
        </p:txBody>
      </p:sp>
      <p:pic>
        <p:nvPicPr>
          <p:cNvPr id="922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4724400"/>
            <a:ext cx="1438275" cy="2133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12"/>
          <p:cNvSpPr>
            <a:spLocks noChangeArrowheads="1"/>
          </p:cNvSpPr>
          <p:nvPr/>
        </p:nvSpPr>
        <p:spPr bwMode="auto">
          <a:xfrm>
            <a:off x="4772025" y="985838"/>
            <a:ext cx="3648075" cy="1947862"/>
          </a:xfrm>
          <a:prstGeom prst="wedgeEllipseCallout">
            <a:avLst>
              <a:gd name="adj1" fmla="val 43735"/>
              <a:gd name="adj2" fmla="val 147892"/>
            </a:avLst>
          </a:prstGeom>
          <a:solidFill>
            <a:schemeClr val="tx1">
              <a:lumMod val="50000"/>
            </a:schemeClr>
          </a:solidFill>
          <a:ln w="25400">
            <a:solidFill>
              <a:schemeClr val="tx1"/>
            </a:solidFill>
            <a:miter lim="800000"/>
            <a:headEnd/>
            <a:tailEnd/>
          </a:ln>
          <a:effectLst/>
        </p:spPr>
        <p:txBody>
          <a:bodyPr anchor="ctr">
            <a:spAutoFit/>
          </a:bodyPr>
          <a:lstStyle/>
          <a:p>
            <a:pPr algn="ctr">
              <a:defRPr/>
            </a:pPr>
            <a:r>
              <a:rPr lang="en-US" altLang="en-US" sz="2800" dirty="0">
                <a:solidFill>
                  <a:schemeClr val="tx1"/>
                </a:solidFill>
                <a:latin typeface="Comic Sans MS" panose="030F0702030302020204" pitchFamily="66" charset="0"/>
              </a:rPr>
              <a:t>My parents want </a:t>
            </a:r>
            <a:r>
              <a:rPr lang="en-US" altLang="en-US" sz="2800" dirty="0">
                <a:solidFill>
                  <a:srgbClr val="00FF00"/>
                </a:solidFill>
                <a:latin typeface="Comic Sans MS" panose="030F0702030302020204" pitchFamily="66" charset="0"/>
              </a:rPr>
              <a:t>my faith in God to grow</a:t>
            </a:r>
            <a:endParaRPr lang="en-US" altLang="en-US" sz="4400" dirty="0">
              <a:solidFill>
                <a:srgbClr val="00FF00"/>
              </a:solidFill>
            </a:endParaRPr>
          </a:p>
        </p:txBody>
      </p:sp>
      <p:sp>
        <p:nvSpPr>
          <p:cNvPr id="18" name="AutoShape 14"/>
          <p:cNvSpPr>
            <a:spLocks noChangeArrowheads="1"/>
          </p:cNvSpPr>
          <p:nvPr/>
        </p:nvSpPr>
        <p:spPr bwMode="auto">
          <a:xfrm>
            <a:off x="107950" y="2100263"/>
            <a:ext cx="5075238" cy="1947862"/>
          </a:xfrm>
          <a:prstGeom prst="wedgeEllipseCallout">
            <a:avLst>
              <a:gd name="adj1" fmla="val 103390"/>
              <a:gd name="adj2" fmla="val 106917"/>
            </a:avLst>
          </a:prstGeom>
          <a:solidFill>
            <a:schemeClr val="tx1">
              <a:lumMod val="50000"/>
            </a:schemeClr>
          </a:solidFill>
          <a:ln w="25400">
            <a:solidFill>
              <a:schemeClr val="tx1"/>
            </a:solidFill>
            <a:miter lim="800000"/>
            <a:headEnd/>
            <a:tailEnd/>
          </a:ln>
          <a:effectLst/>
        </p:spPr>
        <p:txBody>
          <a:bodyPr anchor="ctr">
            <a:spAutoFit/>
          </a:bodyPr>
          <a:lstStyle/>
          <a:p>
            <a:pPr algn="ctr">
              <a:defRPr/>
            </a:pPr>
            <a:r>
              <a:rPr lang="en-US" altLang="en-US" sz="2800" dirty="0">
                <a:solidFill>
                  <a:schemeClr val="tx1"/>
                </a:solidFill>
                <a:latin typeface="Comic Sans MS" panose="030F0702030302020204" pitchFamily="66" charset="0"/>
              </a:rPr>
              <a:t>My parents made </a:t>
            </a:r>
            <a:r>
              <a:rPr lang="en-US" altLang="en-US" sz="2800" dirty="0">
                <a:solidFill>
                  <a:srgbClr val="00FF00"/>
                </a:solidFill>
                <a:latin typeface="Comic Sans MS" panose="030F0702030302020204" pitchFamily="66" charset="0"/>
              </a:rPr>
              <a:t>a promise to teach me about God</a:t>
            </a:r>
            <a:endParaRPr lang="en-US" altLang="en-US" sz="44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altLang="en-US" dirty="0"/>
              <a:t>Baptism</a:t>
            </a:r>
          </a:p>
        </p:txBody>
      </p:sp>
      <p:sp>
        <p:nvSpPr>
          <p:cNvPr id="856067" name="Rectangle 3"/>
          <p:cNvSpPr>
            <a:spLocks noGrp="1" noChangeArrowheads="1"/>
          </p:cNvSpPr>
          <p:nvPr>
            <p:ph type="body" idx="1"/>
          </p:nvPr>
        </p:nvSpPr>
        <p:spPr>
          <a:xfrm>
            <a:off x="3657600" y="1600200"/>
            <a:ext cx="5486400" cy="5257800"/>
          </a:xfrm>
        </p:spPr>
        <p:txBody>
          <a:bodyPr/>
          <a:lstStyle/>
          <a:p>
            <a:pPr>
              <a:buFontTx/>
              <a:buNone/>
            </a:pPr>
            <a:r>
              <a:rPr lang="en-GB" altLang="en-US" dirty="0">
                <a:solidFill>
                  <a:srgbClr val="00FF00"/>
                </a:solidFill>
              </a:rPr>
              <a:t>1. No, </a:t>
            </a:r>
            <a:r>
              <a:rPr lang="en-GB" altLang="en-US" dirty="0"/>
              <a:t>because</a:t>
            </a:r>
            <a:r>
              <a:rPr lang="en-GB" altLang="en-US" dirty="0">
                <a:solidFill>
                  <a:srgbClr val="00FF00"/>
                </a:solidFill>
              </a:rPr>
              <a:t> it’s all about the promises God gives.</a:t>
            </a:r>
          </a:p>
          <a:p>
            <a:pPr>
              <a:buFontTx/>
              <a:buNone/>
            </a:pPr>
            <a:r>
              <a:rPr lang="en-GB" altLang="en-US" dirty="0">
                <a:solidFill>
                  <a:srgbClr val="00FF00"/>
                </a:solidFill>
              </a:rPr>
              <a:t>2. Because the promises of God go from generation to generation.</a:t>
            </a:r>
          </a:p>
          <a:p>
            <a:pPr>
              <a:buFontTx/>
              <a:buNone/>
            </a:pPr>
            <a:r>
              <a:rPr lang="en-GB" altLang="en-US" dirty="0">
                <a:solidFill>
                  <a:srgbClr val="00FF00"/>
                </a:solidFill>
              </a:rPr>
              <a:t>3. Because the promises of God are covenantal promises, and the congregation is the covenant community, the family of God.</a:t>
            </a:r>
          </a:p>
          <a:p>
            <a:pPr>
              <a:buFontTx/>
              <a:buNone/>
            </a:pPr>
            <a:endParaRPr lang="en-GB" altLang="en-US" dirty="0">
              <a:solidFill>
                <a:srgbClr val="00FF00"/>
              </a:solidFill>
            </a:endParaRPr>
          </a:p>
          <a:p>
            <a:pPr>
              <a:buFontTx/>
              <a:buNone/>
            </a:pPr>
            <a:endParaRPr lang="en-GB" altLang="en-US" dirty="0">
              <a:solidFill>
                <a:srgbClr val="00FF00"/>
              </a:solidFill>
            </a:endParaRPr>
          </a:p>
        </p:txBody>
      </p:sp>
      <p:pic>
        <p:nvPicPr>
          <p:cNvPr id="10244" name="Picture 6" descr="E:\Pictures\Catechism\bapt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35115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7"/>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dirty="0">
                <a:solidFill>
                  <a:srgbClr val="00FF00"/>
                </a:solidFill>
                <a:latin typeface="Times New Roman" panose="02020603050405020304" pitchFamily="18" charset="0"/>
                <a:sym typeface="Wingdings" panose="05000000000000000000" pitchFamily="2" charset="2"/>
              </a:rPr>
              <a:t>?</a:t>
            </a:r>
            <a:endParaRPr lang="en-US" altLang="en-US" sz="2400"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6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6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60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6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1026" name="Picture 2" descr="http://books.premierprinting.ca/media/catalog/product/cache/1/small_image/210x/9df78eab33525d08d6e5fb8d27136e95/b/o/book-of-praise-blue-2014_1.jpg"/>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6800" r="24801" b="6800"/>
          <a:stretch/>
        </p:blipFill>
        <p:spPr bwMode="auto">
          <a:xfrm>
            <a:off x="179513" y="188640"/>
            <a:ext cx="2700298" cy="4320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788024" y="99792"/>
            <a:ext cx="4143676" cy="6641576"/>
          </a:xfrm>
          <a:prstGeom prst="rect">
            <a:avLst/>
          </a:prstGeom>
        </p:spPr>
      </p:pic>
      <p:sp>
        <p:nvSpPr>
          <p:cNvPr id="5" name="Rectangle: Rounded Corners 4"/>
          <p:cNvSpPr/>
          <p:nvPr/>
        </p:nvSpPr>
        <p:spPr bwMode="auto">
          <a:xfrm>
            <a:off x="6804248" y="3429000"/>
            <a:ext cx="2127452" cy="2448272"/>
          </a:xfrm>
          <a:prstGeom prst="roundRect">
            <a:avLst>
              <a:gd name="adj" fmla="val 4720"/>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bg1"/>
              </a:solidFill>
              <a:effectLst/>
              <a:latin typeface="Times New Roman" panose="02020603050405020304" pitchFamily="18" charset="0"/>
            </a:endParaRPr>
          </a:p>
        </p:txBody>
      </p:sp>
    </p:spTree>
    <p:extLst>
      <p:ext uri="{BB962C8B-B14F-4D97-AF65-F5344CB8AC3E}">
        <p14:creationId xmlns:p14="http://schemas.microsoft.com/office/powerpoint/2010/main" val="2464299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p:txBody>
          <a:bodyPr/>
          <a:lstStyle/>
          <a:p>
            <a:pPr algn="l"/>
            <a:r>
              <a:rPr lang="en-US" dirty="0"/>
              <a:t>Baptism - an acknowledgement</a:t>
            </a:r>
          </a:p>
        </p:txBody>
      </p:sp>
      <p:sp>
        <p:nvSpPr>
          <p:cNvPr id="843779" name="Rectangle 3"/>
          <p:cNvSpPr>
            <a:spLocks noGrp="1" noChangeArrowheads="1"/>
          </p:cNvSpPr>
          <p:nvPr>
            <p:ph type="body" idx="1"/>
          </p:nvPr>
        </p:nvSpPr>
        <p:spPr>
          <a:xfrm>
            <a:off x="3729647" y="3584051"/>
            <a:ext cx="5306849" cy="3048000"/>
          </a:xfrm>
        </p:spPr>
        <p:txBody>
          <a:bodyPr/>
          <a:lstStyle/>
          <a:p>
            <a:pPr>
              <a:buFontTx/>
              <a:buNone/>
            </a:pPr>
            <a:r>
              <a:rPr lang="en-US" dirty="0"/>
              <a:t>When you were baptized, it was made clear to everyone (including you!) that</a:t>
            </a:r>
            <a:r>
              <a:rPr lang="en-US" dirty="0">
                <a:solidFill>
                  <a:srgbClr val="00FF00"/>
                </a:solidFill>
              </a:rPr>
              <a:t> you belong to God.</a:t>
            </a:r>
          </a:p>
          <a:p>
            <a:pPr>
              <a:buFontTx/>
              <a:buNone/>
            </a:pPr>
            <a:r>
              <a:rPr lang="en-US" sz="2400" dirty="0"/>
              <a:t>That’s what your parents acknowledged when saying “I do” to the first question asked.</a:t>
            </a:r>
            <a:endParaRPr lang="en-US" dirty="0"/>
          </a:p>
        </p:txBody>
      </p:sp>
      <p:pic>
        <p:nvPicPr>
          <p:cNvPr id="843782" name="Picture 6"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3783"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
        <p:nvSpPr>
          <p:cNvPr id="843784" name="AutoShape 8"/>
          <p:cNvSpPr>
            <a:spLocks noChangeArrowheads="1"/>
          </p:cNvSpPr>
          <p:nvPr/>
        </p:nvSpPr>
        <p:spPr bwMode="auto">
          <a:xfrm>
            <a:off x="3729647" y="1124744"/>
            <a:ext cx="5374618"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First, do you confess that our children, though conceived and born in sin, and therefore subject to all sorts of misery, even to condemnation, are sanctified in Christ and thus as members of His church ought to be baptized?</a:t>
            </a:r>
            <a:endParaRPr lang="en-US" sz="2000" dirty="0"/>
          </a:p>
        </p:txBody>
      </p:sp>
      <p:sp>
        <p:nvSpPr>
          <p:cNvPr id="843785" name="Text Box 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36260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37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37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77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Grp="1" noChangeArrowheads="1"/>
          </p:cNvSpPr>
          <p:nvPr>
            <p:ph type="title"/>
          </p:nvPr>
        </p:nvSpPr>
        <p:spPr/>
        <p:txBody>
          <a:bodyPr/>
          <a:lstStyle/>
          <a:p>
            <a:pPr algn="l"/>
            <a:r>
              <a:rPr lang="en-US" dirty="0"/>
              <a:t>Baptism - a confession</a:t>
            </a:r>
          </a:p>
        </p:txBody>
      </p:sp>
      <p:sp>
        <p:nvSpPr>
          <p:cNvPr id="845827" name="Rectangle 3"/>
          <p:cNvSpPr>
            <a:spLocks noGrp="1" noChangeArrowheads="1"/>
          </p:cNvSpPr>
          <p:nvPr>
            <p:ph type="body" idx="1"/>
          </p:nvPr>
        </p:nvSpPr>
        <p:spPr>
          <a:xfrm>
            <a:off x="3995936" y="3678635"/>
            <a:ext cx="5040560" cy="3082280"/>
          </a:xfrm>
        </p:spPr>
        <p:txBody>
          <a:bodyPr/>
          <a:lstStyle/>
          <a:p>
            <a:pPr>
              <a:buFontTx/>
              <a:buNone/>
            </a:pPr>
            <a:r>
              <a:rPr lang="en-US" dirty="0"/>
              <a:t>The church knew you belonged to God, because </a:t>
            </a:r>
            <a:r>
              <a:rPr lang="en-US" dirty="0">
                <a:solidFill>
                  <a:srgbClr val="00FF00"/>
                </a:solidFill>
              </a:rPr>
              <a:t>your parents belonged to God and had faith in God.</a:t>
            </a:r>
            <a:endParaRPr lang="en-US" dirty="0"/>
          </a:p>
          <a:p>
            <a:pPr>
              <a:buFontTx/>
              <a:buNone/>
            </a:pPr>
            <a:r>
              <a:rPr lang="en-US" sz="2400" dirty="0"/>
              <a:t>Your parents confessed their faith when saying “I do” to the second question asked.</a:t>
            </a:r>
            <a:endParaRPr lang="en-US" dirty="0"/>
          </a:p>
        </p:txBody>
      </p:sp>
      <p:pic>
        <p:nvPicPr>
          <p:cNvPr id="845830" name="Picture 6"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29"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5832" name="AutoShape 8"/>
          <p:cNvSpPr>
            <a:spLocks noChangeArrowheads="1"/>
          </p:cNvSpPr>
          <p:nvPr/>
        </p:nvSpPr>
        <p:spPr bwMode="auto">
          <a:xfrm>
            <a:off x="3779912" y="1124744"/>
            <a:ext cx="5354201"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Second, do you confess that the doctrine of the Old and New Testament, summarized in the confessions and taught here in this Christian church, is the true and complete doctrine of salvation?</a:t>
            </a:r>
          </a:p>
        </p:txBody>
      </p:sp>
      <p:sp>
        <p:nvSpPr>
          <p:cNvPr id="845833" name="Text Box 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
        <p:nvSpPr>
          <p:cNvPr id="8"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Tree>
    <p:extLst>
      <p:ext uri="{BB962C8B-B14F-4D97-AF65-F5344CB8AC3E}">
        <p14:creationId xmlns:p14="http://schemas.microsoft.com/office/powerpoint/2010/main" val="932242826"/>
      </p:ext>
    </p:extLst>
  </p:cSld>
  <p:clrMapOvr>
    <a:masterClrMapping/>
  </p:clrMapOvr>
</p:sld>
</file>

<file path=ppt/theme/theme1.xml><?xml version="1.0" encoding="utf-8"?>
<a:theme xmlns:a="http://schemas.openxmlformats.org/drawingml/2006/main" name="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10268</TotalTime>
  <Words>1083</Words>
  <Application>Microsoft Office PowerPoint</Application>
  <PresentationFormat>On-screen Show (4:3)</PresentationFormat>
  <Paragraphs>137</Paragraphs>
  <Slides>21</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Comic Sans MS</vt:lpstr>
      <vt:lpstr>Times New Roman</vt:lpstr>
      <vt:lpstr>Wingdings</vt:lpstr>
      <vt:lpstr>Office Theme</vt:lpstr>
      <vt:lpstr>Catechism: Introduction</vt:lpstr>
      <vt:lpstr>Proverbs 4:10-15,18</vt:lpstr>
      <vt:lpstr>Proverbs 4:10-15,18</vt:lpstr>
      <vt:lpstr>PowerPoint Presentation</vt:lpstr>
      <vt:lpstr>Why go to catechism?</vt:lpstr>
      <vt:lpstr>Baptism</vt:lpstr>
      <vt:lpstr>PowerPoint Presentation</vt:lpstr>
      <vt:lpstr>Baptism - an acknowledgement</vt:lpstr>
      <vt:lpstr>Baptism - a confession</vt:lpstr>
      <vt:lpstr>Baptism - a promise</vt:lpstr>
      <vt:lpstr>Your parents make you go</vt:lpstr>
      <vt:lpstr>Bible Study: Psalm 78:1-7 (The Old Testament Catechism)</vt:lpstr>
      <vt:lpstr>Your parents make you go</vt:lpstr>
      <vt:lpstr>Your parents want you to grow in faith</vt:lpstr>
      <vt:lpstr>Calling</vt:lpstr>
      <vt:lpstr>Growing in faith</vt:lpstr>
      <vt:lpstr>Your parents make you go</vt:lpstr>
      <vt:lpstr>You yourself a believer</vt:lpstr>
      <vt:lpstr>Catechism Expectations</vt:lpstr>
      <vt:lpstr>Website</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256</cp:revision>
  <cp:lastPrinted>2010-02-18T18:14:08Z</cp:lastPrinted>
  <dcterms:created xsi:type="dcterms:W3CDTF">2008-08-14T09:20:46Z</dcterms:created>
  <dcterms:modified xsi:type="dcterms:W3CDTF">2025-09-01T20:23:16Z</dcterms:modified>
</cp:coreProperties>
</file>