
<file path=[Content_Types].xml><?xml version="1.0" encoding="utf-8"?>
<Types xmlns="http://schemas.openxmlformats.org/package/2006/content-types">
  <Default Extension="avi" ContentType="video/x-msvideo"/>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0" r:id="rId1"/>
  </p:sldMasterIdLst>
  <p:notesMasterIdLst>
    <p:notesMasterId r:id="rId25"/>
  </p:notesMasterIdLst>
  <p:handoutMasterIdLst>
    <p:handoutMasterId r:id="rId26"/>
  </p:handoutMasterIdLst>
  <p:sldIdLst>
    <p:sldId id="988" r:id="rId2"/>
    <p:sldId id="568" r:id="rId3"/>
    <p:sldId id="569" r:id="rId4"/>
    <p:sldId id="969" r:id="rId5"/>
    <p:sldId id="989" r:id="rId6"/>
    <p:sldId id="983" r:id="rId7"/>
    <p:sldId id="990" r:id="rId8"/>
    <p:sldId id="972" r:id="rId9"/>
    <p:sldId id="973" r:id="rId10"/>
    <p:sldId id="974" r:id="rId11"/>
    <p:sldId id="975" r:id="rId12"/>
    <p:sldId id="950" r:id="rId13"/>
    <p:sldId id="985" r:id="rId14"/>
    <p:sldId id="976" r:id="rId15"/>
    <p:sldId id="977" r:id="rId16"/>
    <p:sldId id="991" r:id="rId17"/>
    <p:sldId id="992" r:id="rId18"/>
    <p:sldId id="982" r:id="rId19"/>
    <p:sldId id="979" r:id="rId20"/>
    <p:sldId id="993" r:id="rId21"/>
    <p:sldId id="994" r:id="rId22"/>
    <p:sldId id="995" r:id="rId23"/>
    <p:sldId id="996" r:id="rId24"/>
  </p:sldIdLst>
  <p:sldSz cx="9144000" cy="6858000" type="screen4x3"/>
  <p:notesSz cx="6950075" cy="9167813"/>
  <p:defaultTextStyle>
    <a:defPPr>
      <a:defRPr lang="en-GB"/>
    </a:defPPr>
    <a:lvl1pPr algn="ctr" rtl="0" eaLnBrk="0" fontAlgn="base" hangingPunct="0">
      <a:spcBef>
        <a:spcPct val="0"/>
      </a:spcBef>
      <a:spcAft>
        <a:spcPct val="0"/>
      </a:spcAft>
      <a:defRPr sz="2400" kern="1200">
        <a:solidFill>
          <a:schemeClr val="bg1"/>
        </a:solidFill>
        <a:latin typeface="Times New Roman" charset="0"/>
        <a:ea typeface="+mn-ea"/>
        <a:cs typeface="+mn-cs"/>
      </a:defRPr>
    </a:lvl1pPr>
    <a:lvl2pPr marL="457200" algn="ctr" rtl="0" eaLnBrk="0" fontAlgn="base" hangingPunct="0">
      <a:spcBef>
        <a:spcPct val="0"/>
      </a:spcBef>
      <a:spcAft>
        <a:spcPct val="0"/>
      </a:spcAft>
      <a:defRPr sz="2400" kern="1200">
        <a:solidFill>
          <a:schemeClr val="bg1"/>
        </a:solidFill>
        <a:latin typeface="Times New Roman" charset="0"/>
        <a:ea typeface="+mn-ea"/>
        <a:cs typeface="+mn-cs"/>
      </a:defRPr>
    </a:lvl2pPr>
    <a:lvl3pPr marL="914400" algn="ctr" rtl="0" eaLnBrk="0" fontAlgn="base" hangingPunct="0">
      <a:spcBef>
        <a:spcPct val="0"/>
      </a:spcBef>
      <a:spcAft>
        <a:spcPct val="0"/>
      </a:spcAft>
      <a:defRPr sz="2400" kern="1200">
        <a:solidFill>
          <a:schemeClr val="bg1"/>
        </a:solidFill>
        <a:latin typeface="Times New Roman" charset="0"/>
        <a:ea typeface="+mn-ea"/>
        <a:cs typeface="+mn-cs"/>
      </a:defRPr>
    </a:lvl3pPr>
    <a:lvl4pPr marL="1371600" algn="ctr" rtl="0" eaLnBrk="0" fontAlgn="base" hangingPunct="0">
      <a:spcBef>
        <a:spcPct val="0"/>
      </a:spcBef>
      <a:spcAft>
        <a:spcPct val="0"/>
      </a:spcAft>
      <a:defRPr sz="2400" kern="1200">
        <a:solidFill>
          <a:schemeClr val="bg1"/>
        </a:solidFill>
        <a:latin typeface="Times New Roman" charset="0"/>
        <a:ea typeface="+mn-ea"/>
        <a:cs typeface="+mn-cs"/>
      </a:defRPr>
    </a:lvl4pPr>
    <a:lvl5pPr marL="1828800" algn="ctr" rtl="0" eaLnBrk="0" fontAlgn="base" hangingPunct="0">
      <a:spcBef>
        <a:spcPct val="0"/>
      </a:spcBef>
      <a:spcAft>
        <a:spcPct val="0"/>
      </a:spcAft>
      <a:defRPr sz="2400" kern="1200">
        <a:solidFill>
          <a:schemeClr val="bg1"/>
        </a:solidFill>
        <a:latin typeface="Times New Roman" charset="0"/>
        <a:ea typeface="+mn-ea"/>
        <a:cs typeface="+mn-cs"/>
      </a:defRPr>
    </a:lvl5pPr>
    <a:lvl6pPr marL="2286000" algn="l" defTabSz="914400" rtl="0" eaLnBrk="1" latinLnBrk="0" hangingPunct="1">
      <a:defRPr sz="2400" kern="1200">
        <a:solidFill>
          <a:schemeClr val="bg1"/>
        </a:solidFill>
        <a:latin typeface="Times New Roman" charset="0"/>
        <a:ea typeface="+mn-ea"/>
        <a:cs typeface="+mn-cs"/>
      </a:defRPr>
    </a:lvl6pPr>
    <a:lvl7pPr marL="2743200" algn="l" defTabSz="914400" rtl="0" eaLnBrk="1" latinLnBrk="0" hangingPunct="1">
      <a:defRPr sz="2400" kern="1200">
        <a:solidFill>
          <a:schemeClr val="bg1"/>
        </a:solidFill>
        <a:latin typeface="Times New Roman" charset="0"/>
        <a:ea typeface="+mn-ea"/>
        <a:cs typeface="+mn-cs"/>
      </a:defRPr>
    </a:lvl7pPr>
    <a:lvl8pPr marL="3200400" algn="l" defTabSz="914400" rtl="0" eaLnBrk="1" latinLnBrk="0" hangingPunct="1">
      <a:defRPr sz="2400" kern="1200">
        <a:solidFill>
          <a:schemeClr val="bg1"/>
        </a:solidFill>
        <a:latin typeface="Times New Roman" charset="0"/>
        <a:ea typeface="+mn-ea"/>
        <a:cs typeface="+mn-cs"/>
      </a:defRPr>
    </a:lvl8pPr>
    <a:lvl9pPr marL="3657600" algn="l" defTabSz="914400" rtl="0" eaLnBrk="1" latinLnBrk="0" hangingPunct="1">
      <a:defRPr sz="2400" kern="1200">
        <a:solidFill>
          <a:schemeClr val="bg1"/>
        </a:solidFill>
        <a:latin typeface="Times New Roman"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7">
          <p15:clr>
            <a:srgbClr val="A4A3A4"/>
          </p15:clr>
        </p15:guide>
        <p15:guide id="2" pos="218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6600FF"/>
    <a:srgbClr val="99CCFF"/>
    <a:srgbClr val="993300"/>
    <a:srgbClr val="FF0000"/>
    <a:srgbClr val="FFFF00"/>
    <a:srgbClr val="292929"/>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509" autoAdjust="0"/>
    <p:restoredTop sz="94660"/>
  </p:normalViewPr>
  <p:slideViewPr>
    <p:cSldViewPr>
      <p:cViewPr varScale="1">
        <p:scale>
          <a:sx n="97" d="100"/>
          <a:sy n="97" d="100"/>
        </p:scale>
        <p:origin x="1602" y="30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p:cViewPr varScale="1">
        <p:scale>
          <a:sx n="56" d="100"/>
          <a:sy n="56" d="100"/>
        </p:scale>
        <p:origin x="-1650" y="-84"/>
      </p:cViewPr>
      <p:guideLst>
        <p:guide orient="horz" pos="2887"/>
        <p:guide pos="2189"/>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0530" name="Rectangle 2"/>
          <p:cNvSpPr>
            <a:spLocks noGrp="1" noChangeArrowheads="1"/>
          </p:cNvSpPr>
          <p:nvPr>
            <p:ph type="hdr" sz="quarter"/>
          </p:nvPr>
        </p:nvSpPr>
        <p:spPr bwMode="auto">
          <a:xfrm>
            <a:off x="0" y="0"/>
            <a:ext cx="3038475"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l">
              <a:defRPr sz="1200">
                <a:solidFill>
                  <a:schemeClr val="tx1"/>
                </a:solidFill>
              </a:defRPr>
            </a:lvl1pPr>
          </a:lstStyle>
          <a:p>
            <a:endParaRPr lang="en-GB"/>
          </a:p>
        </p:txBody>
      </p:sp>
      <p:sp>
        <p:nvSpPr>
          <p:cNvPr id="150531" name="Rectangle 3"/>
          <p:cNvSpPr>
            <a:spLocks noGrp="1" noChangeArrowheads="1"/>
          </p:cNvSpPr>
          <p:nvPr>
            <p:ph type="dt" sz="quarter" idx="1"/>
          </p:nvPr>
        </p:nvSpPr>
        <p:spPr bwMode="auto">
          <a:xfrm>
            <a:off x="3970338" y="0"/>
            <a:ext cx="2960687"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r">
              <a:defRPr sz="1200">
                <a:solidFill>
                  <a:schemeClr val="tx1"/>
                </a:solidFill>
              </a:defRPr>
            </a:lvl1pPr>
          </a:lstStyle>
          <a:p>
            <a:endParaRPr lang="en-GB"/>
          </a:p>
        </p:txBody>
      </p:sp>
      <p:sp>
        <p:nvSpPr>
          <p:cNvPr id="150532" name="Rectangle 4"/>
          <p:cNvSpPr>
            <a:spLocks noGrp="1" noChangeArrowheads="1"/>
          </p:cNvSpPr>
          <p:nvPr>
            <p:ph type="ftr" sz="quarter" idx="2"/>
          </p:nvPr>
        </p:nvSpPr>
        <p:spPr bwMode="auto">
          <a:xfrm>
            <a:off x="0" y="8721725"/>
            <a:ext cx="3038475" cy="422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l">
              <a:defRPr sz="1200">
                <a:solidFill>
                  <a:schemeClr val="tx1"/>
                </a:solidFill>
              </a:defRPr>
            </a:lvl1pPr>
          </a:lstStyle>
          <a:p>
            <a:endParaRPr lang="en-GB"/>
          </a:p>
        </p:txBody>
      </p:sp>
      <p:sp>
        <p:nvSpPr>
          <p:cNvPr id="150533" name="Rectangle 5"/>
          <p:cNvSpPr>
            <a:spLocks noGrp="1" noChangeArrowheads="1"/>
          </p:cNvSpPr>
          <p:nvPr>
            <p:ph type="sldNum" sz="quarter" idx="3"/>
          </p:nvPr>
        </p:nvSpPr>
        <p:spPr bwMode="auto">
          <a:xfrm>
            <a:off x="3970338" y="8721725"/>
            <a:ext cx="2960687" cy="422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r">
              <a:defRPr sz="1200">
                <a:solidFill>
                  <a:schemeClr val="tx1"/>
                </a:solidFill>
              </a:defRPr>
            </a:lvl1pPr>
          </a:lstStyle>
          <a:p>
            <a:fld id="{7D3BED3A-1C02-48F2-B1E4-B36B92256089}" type="slidenum">
              <a:rPr lang="en-GB"/>
              <a:pPr/>
              <a:t>‹#›</a:t>
            </a:fld>
            <a:endParaRPr lang="en-GB"/>
          </a:p>
        </p:txBody>
      </p:sp>
    </p:spTree>
    <p:extLst>
      <p:ext uri="{BB962C8B-B14F-4D97-AF65-F5344CB8AC3E}">
        <p14:creationId xmlns:p14="http://schemas.microsoft.com/office/powerpoint/2010/main" val="1677190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2"/>
          <p:cNvSpPr>
            <a:spLocks noGrp="1" noChangeArrowheads="1"/>
          </p:cNvSpPr>
          <p:nvPr>
            <p:ph type="hdr" sz="quarter"/>
          </p:nvPr>
        </p:nvSpPr>
        <p:spPr bwMode="auto">
          <a:xfrm>
            <a:off x="0" y="0"/>
            <a:ext cx="3038475"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l">
              <a:defRPr sz="1200">
                <a:solidFill>
                  <a:schemeClr val="tx1"/>
                </a:solidFill>
              </a:defRPr>
            </a:lvl1pPr>
          </a:lstStyle>
          <a:p>
            <a:endParaRPr lang="en-GB"/>
          </a:p>
        </p:txBody>
      </p:sp>
      <p:sp>
        <p:nvSpPr>
          <p:cNvPr id="157699" name="Rectangle 3"/>
          <p:cNvSpPr>
            <a:spLocks noGrp="1" noChangeArrowheads="1"/>
          </p:cNvSpPr>
          <p:nvPr>
            <p:ph type="dt" idx="1"/>
          </p:nvPr>
        </p:nvSpPr>
        <p:spPr bwMode="auto">
          <a:xfrm>
            <a:off x="3970338" y="0"/>
            <a:ext cx="2960687"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r">
              <a:defRPr sz="1200">
                <a:solidFill>
                  <a:schemeClr val="tx1"/>
                </a:solidFill>
              </a:defRPr>
            </a:lvl1pPr>
          </a:lstStyle>
          <a:p>
            <a:endParaRPr lang="en-GB"/>
          </a:p>
        </p:txBody>
      </p:sp>
      <p:sp>
        <p:nvSpPr>
          <p:cNvPr id="157700" name="Rectangle 4"/>
          <p:cNvSpPr>
            <a:spLocks noGrp="1" noRot="1" noChangeAspect="1" noChangeArrowheads="1" noTextEdit="1"/>
          </p:cNvSpPr>
          <p:nvPr>
            <p:ph type="sldImg" idx="2"/>
          </p:nvPr>
        </p:nvSpPr>
        <p:spPr bwMode="auto">
          <a:xfrm>
            <a:off x="1168400" y="703263"/>
            <a:ext cx="4595813" cy="3446462"/>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57701" name="Rectangle 5"/>
          <p:cNvSpPr>
            <a:spLocks noGrp="1" noChangeArrowheads="1"/>
          </p:cNvSpPr>
          <p:nvPr>
            <p:ph type="body" sz="quarter" idx="3"/>
          </p:nvPr>
        </p:nvSpPr>
        <p:spPr bwMode="auto">
          <a:xfrm>
            <a:off x="935038" y="4360863"/>
            <a:ext cx="5060950" cy="4151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57702" name="Rectangle 6"/>
          <p:cNvSpPr>
            <a:spLocks noGrp="1" noChangeArrowheads="1"/>
          </p:cNvSpPr>
          <p:nvPr>
            <p:ph type="ftr" sz="quarter" idx="4"/>
          </p:nvPr>
        </p:nvSpPr>
        <p:spPr bwMode="auto">
          <a:xfrm>
            <a:off x="0" y="8721725"/>
            <a:ext cx="3038475" cy="422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l">
              <a:defRPr sz="1200">
                <a:solidFill>
                  <a:schemeClr val="tx1"/>
                </a:solidFill>
              </a:defRPr>
            </a:lvl1pPr>
          </a:lstStyle>
          <a:p>
            <a:endParaRPr lang="en-GB"/>
          </a:p>
        </p:txBody>
      </p:sp>
      <p:sp>
        <p:nvSpPr>
          <p:cNvPr id="157703" name="Rectangle 7"/>
          <p:cNvSpPr>
            <a:spLocks noGrp="1" noChangeArrowheads="1"/>
          </p:cNvSpPr>
          <p:nvPr>
            <p:ph type="sldNum" sz="quarter" idx="5"/>
          </p:nvPr>
        </p:nvSpPr>
        <p:spPr bwMode="auto">
          <a:xfrm>
            <a:off x="3970338" y="8721725"/>
            <a:ext cx="2960687" cy="422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r">
              <a:defRPr sz="1200">
                <a:solidFill>
                  <a:schemeClr val="tx1"/>
                </a:solidFill>
              </a:defRPr>
            </a:lvl1pPr>
          </a:lstStyle>
          <a:p>
            <a:fld id="{94734641-A72A-4E22-A645-ED093E812867}" type="slidenum">
              <a:rPr lang="en-GB"/>
              <a:pPr/>
              <a:t>‹#›</a:t>
            </a:fld>
            <a:endParaRPr lang="en-GB"/>
          </a:p>
        </p:txBody>
      </p:sp>
    </p:spTree>
    <p:extLst>
      <p:ext uri="{BB962C8B-B14F-4D97-AF65-F5344CB8AC3E}">
        <p14:creationId xmlns:p14="http://schemas.microsoft.com/office/powerpoint/2010/main" val="2894460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2800" kern="1200">
        <a:solidFill>
          <a:schemeClr val="tx1"/>
        </a:solidFill>
        <a:latin typeface="Times New Roman" charset="0"/>
        <a:ea typeface="+mn-ea"/>
        <a:cs typeface="+mn-cs"/>
      </a:defRPr>
    </a:lvl1pPr>
    <a:lvl2pPr marL="457200" algn="l" rtl="0" eaLnBrk="0" fontAlgn="base" hangingPunct="0">
      <a:spcBef>
        <a:spcPct val="30000"/>
      </a:spcBef>
      <a:spcAft>
        <a:spcPct val="0"/>
      </a:spcAft>
      <a:defRPr sz="2800" kern="1200">
        <a:solidFill>
          <a:schemeClr val="tx1"/>
        </a:solidFill>
        <a:latin typeface="Times New Roman" charset="0"/>
        <a:ea typeface="+mn-ea"/>
        <a:cs typeface="+mn-cs"/>
      </a:defRPr>
    </a:lvl2pPr>
    <a:lvl3pPr marL="914400" algn="l" rtl="0" eaLnBrk="0" fontAlgn="base" hangingPunct="0">
      <a:spcBef>
        <a:spcPct val="30000"/>
      </a:spcBef>
      <a:spcAft>
        <a:spcPct val="0"/>
      </a:spcAft>
      <a:defRPr sz="2800" kern="1200">
        <a:solidFill>
          <a:schemeClr val="tx1"/>
        </a:solidFill>
        <a:latin typeface="Times New Roman" charset="0"/>
        <a:ea typeface="+mn-ea"/>
        <a:cs typeface="+mn-cs"/>
      </a:defRPr>
    </a:lvl3pPr>
    <a:lvl4pPr marL="1371600" algn="l" rtl="0" eaLnBrk="0" fontAlgn="base" hangingPunct="0">
      <a:spcBef>
        <a:spcPct val="30000"/>
      </a:spcBef>
      <a:spcAft>
        <a:spcPct val="0"/>
      </a:spcAft>
      <a:defRPr sz="2800" kern="1200">
        <a:solidFill>
          <a:schemeClr val="tx1"/>
        </a:solidFill>
        <a:latin typeface="Times New Roman" charset="0"/>
        <a:ea typeface="+mn-ea"/>
        <a:cs typeface="+mn-cs"/>
      </a:defRPr>
    </a:lvl4pPr>
    <a:lvl5pPr marL="1828800" algn="l" rtl="0" eaLnBrk="0" fontAlgn="base" hangingPunct="0">
      <a:spcBef>
        <a:spcPct val="30000"/>
      </a:spcBef>
      <a:spcAft>
        <a:spcPct val="0"/>
      </a:spcAft>
      <a:defRPr sz="2800" kern="1200">
        <a:solidFill>
          <a:schemeClr val="tx1"/>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a:defRPr sz="2400">
                <a:solidFill>
                  <a:schemeClr val="bg1"/>
                </a:solidFill>
                <a:latin typeface="Times New Roman" panose="02020603050405020304" pitchFamily="18" charset="0"/>
              </a:defRPr>
            </a:lvl1pPr>
            <a:lvl2pPr marL="742950" indent="-285750">
              <a:defRPr sz="2400">
                <a:solidFill>
                  <a:schemeClr val="bg1"/>
                </a:solidFill>
                <a:latin typeface="Times New Roman" panose="02020603050405020304" pitchFamily="18" charset="0"/>
              </a:defRPr>
            </a:lvl2pPr>
            <a:lvl3pPr marL="1143000" indent="-228600">
              <a:defRPr sz="2400">
                <a:solidFill>
                  <a:schemeClr val="bg1"/>
                </a:solidFill>
                <a:latin typeface="Times New Roman" panose="02020603050405020304" pitchFamily="18" charset="0"/>
              </a:defRPr>
            </a:lvl3pPr>
            <a:lvl4pPr marL="1600200" indent="-228600">
              <a:defRPr sz="2400">
                <a:solidFill>
                  <a:schemeClr val="bg1"/>
                </a:solidFill>
                <a:latin typeface="Times New Roman" panose="02020603050405020304" pitchFamily="18" charset="0"/>
              </a:defRPr>
            </a:lvl4pPr>
            <a:lvl5pPr marL="2057400" indent="-228600">
              <a:defRPr sz="2400">
                <a:solidFill>
                  <a:schemeClr val="bg1"/>
                </a:solidFill>
                <a:latin typeface="Times New Roman" panose="02020603050405020304" pitchFamily="18" charset="0"/>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defRPr>
            </a:lvl9pPr>
          </a:lstStyle>
          <a:p>
            <a:fld id="{C47D68A3-FAF1-470B-9DDB-2CDA6881FD9F}" type="slidenum">
              <a:rPr lang="en-GB" altLang="en-US" sz="1200" smtClean="0">
                <a:solidFill>
                  <a:schemeClr val="tx1"/>
                </a:solidFill>
              </a:rPr>
              <a:pPr/>
              <a:t>1</a:t>
            </a:fld>
            <a:endParaRPr lang="en-GB" altLang="en-US" sz="1200">
              <a:solidFill>
                <a:schemeClr val="tx1"/>
              </a:solidFill>
            </a:endParaRPr>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25902996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94734641-A72A-4E22-A645-ED093E812867}" type="slidenum">
              <a:rPr lang="en-GB" smtClean="0"/>
              <a:pPr/>
              <a:t>11</a:t>
            </a:fld>
            <a:endParaRPr lang="en-GB"/>
          </a:p>
        </p:txBody>
      </p:sp>
    </p:spTree>
    <p:extLst>
      <p:ext uri="{BB962C8B-B14F-4D97-AF65-F5344CB8AC3E}">
        <p14:creationId xmlns:p14="http://schemas.microsoft.com/office/powerpoint/2010/main" val="6559283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94734641-A72A-4E22-A645-ED093E812867}" type="slidenum">
              <a:rPr lang="en-GB" smtClean="0"/>
              <a:pPr/>
              <a:t>12</a:t>
            </a:fld>
            <a:endParaRPr lang="en-GB"/>
          </a:p>
        </p:txBody>
      </p:sp>
    </p:spTree>
    <p:extLst>
      <p:ext uri="{BB962C8B-B14F-4D97-AF65-F5344CB8AC3E}">
        <p14:creationId xmlns:p14="http://schemas.microsoft.com/office/powerpoint/2010/main" val="42158524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2:22</a:t>
            </a:r>
            <a:endParaRPr lang="en-CA" dirty="0"/>
          </a:p>
        </p:txBody>
      </p:sp>
      <p:sp>
        <p:nvSpPr>
          <p:cNvPr id="4" name="Slide Number Placeholder 3"/>
          <p:cNvSpPr>
            <a:spLocks noGrp="1"/>
          </p:cNvSpPr>
          <p:nvPr>
            <p:ph type="sldNum" sz="quarter" idx="10"/>
          </p:nvPr>
        </p:nvSpPr>
        <p:spPr/>
        <p:txBody>
          <a:bodyPr/>
          <a:lstStyle/>
          <a:p>
            <a:fld id="{94734641-A72A-4E22-A645-ED093E812867}" type="slidenum">
              <a:rPr lang="en-GB" smtClean="0"/>
              <a:pPr/>
              <a:t>13</a:t>
            </a:fld>
            <a:endParaRPr lang="en-GB"/>
          </a:p>
        </p:txBody>
      </p:sp>
    </p:spTree>
    <p:extLst>
      <p:ext uri="{BB962C8B-B14F-4D97-AF65-F5344CB8AC3E}">
        <p14:creationId xmlns:p14="http://schemas.microsoft.com/office/powerpoint/2010/main" val="8766528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94734641-A72A-4E22-A645-ED093E812867}" type="slidenum">
              <a:rPr lang="en-GB" smtClean="0"/>
              <a:pPr/>
              <a:t>14</a:t>
            </a:fld>
            <a:endParaRPr lang="en-GB"/>
          </a:p>
        </p:txBody>
      </p:sp>
    </p:spTree>
    <p:extLst>
      <p:ext uri="{BB962C8B-B14F-4D97-AF65-F5344CB8AC3E}">
        <p14:creationId xmlns:p14="http://schemas.microsoft.com/office/powerpoint/2010/main" val="11578036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94734641-A72A-4E22-A645-ED093E812867}" type="slidenum">
              <a:rPr lang="en-GB" smtClean="0"/>
              <a:pPr/>
              <a:t>15</a:t>
            </a:fld>
            <a:endParaRPr lang="en-GB"/>
          </a:p>
        </p:txBody>
      </p:sp>
    </p:spTree>
    <p:extLst>
      <p:ext uri="{BB962C8B-B14F-4D97-AF65-F5344CB8AC3E}">
        <p14:creationId xmlns:p14="http://schemas.microsoft.com/office/powerpoint/2010/main" val="12604429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94734641-A72A-4E22-A645-ED093E812867}" type="slidenum">
              <a:rPr lang="en-GB" smtClean="0"/>
              <a:pPr/>
              <a:t>18</a:t>
            </a:fld>
            <a:endParaRPr lang="en-GB"/>
          </a:p>
        </p:txBody>
      </p:sp>
    </p:spTree>
    <p:extLst>
      <p:ext uri="{BB962C8B-B14F-4D97-AF65-F5344CB8AC3E}">
        <p14:creationId xmlns:p14="http://schemas.microsoft.com/office/powerpoint/2010/main" val="4498166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94734641-A72A-4E22-A645-ED093E812867}" type="slidenum">
              <a:rPr lang="en-GB" smtClean="0"/>
              <a:pPr/>
              <a:t>19</a:t>
            </a:fld>
            <a:endParaRPr lang="en-GB"/>
          </a:p>
        </p:txBody>
      </p:sp>
    </p:spTree>
    <p:extLst>
      <p:ext uri="{BB962C8B-B14F-4D97-AF65-F5344CB8AC3E}">
        <p14:creationId xmlns:p14="http://schemas.microsoft.com/office/powerpoint/2010/main" val="8787943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Heidelberg Catechism Rap - https://www.youtube.com/watch?v=AXpAoIZPzOA (4:18)</a:t>
            </a:r>
          </a:p>
        </p:txBody>
      </p:sp>
      <p:sp>
        <p:nvSpPr>
          <p:cNvPr id="4" name="Slide Number Placeholder 3"/>
          <p:cNvSpPr>
            <a:spLocks noGrp="1"/>
          </p:cNvSpPr>
          <p:nvPr>
            <p:ph type="sldNum" sz="quarter" idx="5"/>
          </p:nvPr>
        </p:nvSpPr>
        <p:spPr/>
        <p:txBody>
          <a:bodyPr/>
          <a:lstStyle/>
          <a:p>
            <a:fld id="{94734641-A72A-4E22-A645-ED093E812867}" type="slidenum">
              <a:rPr lang="en-GB" smtClean="0"/>
              <a:pPr/>
              <a:t>23</a:t>
            </a:fld>
            <a:endParaRPr lang="en-GB"/>
          </a:p>
        </p:txBody>
      </p:sp>
    </p:spTree>
    <p:extLst>
      <p:ext uri="{BB962C8B-B14F-4D97-AF65-F5344CB8AC3E}">
        <p14:creationId xmlns:p14="http://schemas.microsoft.com/office/powerpoint/2010/main" val="1671750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CCB55F3-3C14-47BF-81A9-1E5A1C13A2BF}" type="slidenum">
              <a:rPr lang="en-GB" smtClean="0"/>
              <a:pPr/>
              <a:t>2</a:t>
            </a:fld>
            <a:endParaRPr lang="en-GB"/>
          </a:p>
        </p:txBody>
      </p:sp>
    </p:spTree>
    <p:extLst>
      <p:ext uri="{BB962C8B-B14F-4D97-AF65-F5344CB8AC3E}">
        <p14:creationId xmlns:p14="http://schemas.microsoft.com/office/powerpoint/2010/main" val="94128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CCB55F3-3C14-47BF-81A9-1E5A1C13A2BF}" type="slidenum">
              <a:rPr lang="en-GB" smtClean="0"/>
              <a:pPr/>
              <a:t>3</a:t>
            </a:fld>
            <a:endParaRPr lang="en-GB"/>
          </a:p>
        </p:txBody>
      </p:sp>
    </p:spTree>
    <p:extLst>
      <p:ext uri="{BB962C8B-B14F-4D97-AF65-F5344CB8AC3E}">
        <p14:creationId xmlns:p14="http://schemas.microsoft.com/office/powerpoint/2010/main" val="4260366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94734641-A72A-4E22-A645-ED093E812867}" type="slidenum">
              <a:rPr lang="en-GB" smtClean="0"/>
              <a:pPr/>
              <a:t>4</a:t>
            </a:fld>
            <a:endParaRPr lang="en-GB"/>
          </a:p>
        </p:txBody>
      </p:sp>
    </p:spTree>
    <p:extLst>
      <p:ext uri="{BB962C8B-B14F-4D97-AF65-F5344CB8AC3E}">
        <p14:creationId xmlns:p14="http://schemas.microsoft.com/office/powerpoint/2010/main" val="2922030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94734641-A72A-4E22-A645-ED093E812867}" type="slidenum">
              <a:rPr lang="en-GB" smtClean="0"/>
              <a:pPr/>
              <a:t>6</a:t>
            </a:fld>
            <a:endParaRPr lang="en-GB"/>
          </a:p>
        </p:txBody>
      </p:sp>
    </p:spTree>
    <p:extLst>
      <p:ext uri="{BB962C8B-B14F-4D97-AF65-F5344CB8AC3E}">
        <p14:creationId xmlns:p14="http://schemas.microsoft.com/office/powerpoint/2010/main" val="17979391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997D539F-3639-4C82-BF71-1EF3CBA8CFCA}" type="slidenum">
              <a:rPr lang="en-GB" altLang="en-US" smtClean="0"/>
              <a:pPr>
                <a:defRPr/>
              </a:pPr>
              <a:t>7</a:t>
            </a:fld>
            <a:endParaRPr lang="en-GB" altLang="en-US"/>
          </a:p>
        </p:txBody>
      </p:sp>
    </p:spTree>
    <p:extLst>
      <p:ext uri="{BB962C8B-B14F-4D97-AF65-F5344CB8AC3E}">
        <p14:creationId xmlns:p14="http://schemas.microsoft.com/office/powerpoint/2010/main" val="1834023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94734641-A72A-4E22-A645-ED093E812867}" type="slidenum">
              <a:rPr lang="en-GB" smtClean="0"/>
              <a:pPr/>
              <a:t>8</a:t>
            </a:fld>
            <a:endParaRPr lang="en-GB"/>
          </a:p>
        </p:txBody>
      </p:sp>
    </p:spTree>
    <p:extLst>
      <p:ext uri="{BB962C8B-B14F-4D97-AF65-F5344CB8AC3E}">
        <p14:creationId xmlns:p14="http://schemas.microsoft.com/office/powerpoint/2010/main" val="1946634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94734641-A72A-4E22-A645-ED093E812867}" type="slidenum">
              <a:rPr lang="en-GB" smtClean="0"/>
              <a:pPr/>
              <a:t>9</a:t>
            </a:fld>
            <a:endParaRPr lang="en-GB"/>
          </a:p>
        </p:txBody>
      </p:sp>
    </p:spTree>
    <p:extLst>
      <p:ext uri="{BB962C8B-B14F-4D97-AF65-F5344CB8AC3E}">
        <p14:creationId xmlns:p14="http://schemas.microsoft.com/office/powerpoint/2010/main" val="14168711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94734641-A72A-4E22-A645-ED093E812867}" type="slidenum">
              <a:rPr lang="en-GB" smtClean="0"/>
              <a:pPr/>
              <a:t>10</a:t>
            </a:fld>
            <a:endParaRPr lang="en-GB"/>
          </a:p>
        </p:txBody>
      </p:sp>
    </p:spTree>
    <p:extLst>
      <p:ext uri="{BB962C8B-B14F-4D97-AF65-F5344CB8AC3E}">
        <p14:creationId xmlns:p14="http://schemas.microsoft.com/office/powerpoint/2010/main" val="23778077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CA"/>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Tree>
    <p:extLst>
      <p:ext uri="{BB962C8B-B14F-4D97-AF65-F5344CB8AC3E}">
        <p14:creationId xmlns:p14="http://schemas.microsoft.com/office/powerpoint/2010/main" val="3303257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7078496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8580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0" y="0"/>
            <a:ext cx="6705600"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630933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34888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CA"/>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479282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0" y="1219200"/>
            <a:ext cx="4495800"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219200"/>
            <a:ext cx="4495800"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981308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4605377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650080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5789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273496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515420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0" y="1219200"/>
            <a:ext cx="91440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dirty="0"/>
              <a:t>Click to edit Master text styles</a:t>
            </a:r>
          </a:p>
          <a:p>
            <a:pPr lvl="1"/>
            <a:r>
              <a:rPr lang="en-GB" altLang="en-US" dirty="0"/>
              <a:t>Second level</a:t>
            </a:r>
          </a:p>
          <a:p>
            <a:pPr lvl="2"/>
            <a:r>
              <a:rPr lang="en-GB" altLang="en-US" dirty="0"/>
              <a:t>Third level</a:t>
            </a:r>
          </a:p>
          <a:p>
            <a:pPr lvl="3"/>
            <a:r>
              <a:rPr lang="en-GB" altLang="en-US" dirty="0"/>
              <a:t>Fourth level</a:t>
            </a:r>
          </a:p>
          <a:p>
            <a:pPr lvl="4"/>
            <a:r>
              <a:rPr lang="en-GB" altLang="en-US" dirty="0"/>
              <a:t>Fifth level</a:t>
            </a:r>
          </a:p>
        </p:txBody>
      </p:sp>
    </p:spTree>
    <p:extLst>
      <p:ext uri="{BB962C8B-B14F-4D97-AF65-F5344CB8AC3E}">
        <p14:creationId xmlns:p14="http://schemas.microsoft.com/office/powerpoint/2010/main" val="3657849824"/>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000" kern="12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000">
          <a:solidFill>
            <a:schemeClr val="tx2"/>
          </a:solidFill>
          <a:latin typeface="Comic Sans MS" panose="030F0702030302020204" pitchFamily="66" charset="0"/>
        </a:defRPr>
      </a:lvl2pPr>
      <a:lvl3pPr algn="ctr" rtl="0" eaLnBrk="0" fontAlgn="base" hangingPunct="0">
        <a:spcBef>
          <a:spcPct val="0"/>
        </a:spcBef>
        <a:spcAft>
          <a:spcPct val="0"/>
        </a:spcAft>
        <a:defRPr sz="4000">
          <a:solidFill>
            <a:schemeClr val="tx2"/>
          </a:solidFill>
          <a:latin typeface="Comic Sans MS" panose="030F0702030302020204" pitchFamily="66" charset="0"/>
        </a:defRPr>
      </a:lvl3pPr>
      <a:lvl4pPr algn="ctr" rtl="0" eaLnBrk="0" fontAlgn="base" hangingPunct="0">
        <a:spcBef>
          <a:spcPct val="0"/>
        </a:spcBef>
        <a:spcAft>
          <a:spcPct val="0"/>
        </a:spcAft>
        <a:defRPr sz="4000">
          <a:solidFill>
            <a:schemeClr val="tx2"/>
          </a:solidFill>
          <a:latin typeface="Comic Sans MS" panose="030F0702030302020204" pitchFamily="66" charset="0"/>
        </a:defRPr>
      </a:lvl4pPr>
      <a:lvl5pPr algn="ctr" rtl="0" eaLnBrk="0" fontAlgn="base" hangingPunct="0">
        <a:spcBef>
          <a:spcPct val="0"/>
        </a:spcBef>
        <a:spcAft>
          <a:spcPct val="0"/>
        </a:spcAft>
        <a:defRPr sz="4000">
          <a:solidFill>
            <a:schemeClr val="tx2"/>
          </a:solidFill>
          <a:latin typeface="Comic Sans MS" panose="030F0702030302020204" pitchFamily="66" charset="0"/>
        </a:defRPr>
      </a:lvl5pPr>
      <a:lvl6pPr marL="457200" algn="ctr" rtl="0" eaLnBrk="0" fontAlgn="base" hangingPunct="0">
        <a:spcBef>
          <a:spcPct val="0"/>
        </a:spcBef>
        <a:spcAft>
          <a:spcPct val="0"/>
        </a:spcAft>
        <a:defRPr sz="4000">
          <a:solidFill>
            <a:schemeClr val="tx2"/>
          </a:solidFill>
          <a:latin typeface="Comic Sans MS" panose="030F0702030302020204" pitchFamily="66" charset="0"/>
        </a:defRPr>
      </a:lvl6pPr>
      <a:lvl7pPr marL="914400" algn="ctr" rtl="0" eaLnBrk="0" fontAlgn="base" hangingPunct="0">
        <a:spcBef>
          <a:spcPct val="0"/>
        </a:spcBef>
        <a:spcAft>
          <a:spcPct val="0"/>
        </a:spcAft>
        <a:defRPr sz="4000">
          <a:solidFill>
            <a:schemeClr val="tx2"/>
          </a:solidFill>
          <a:latin typeface="Comic Sans MS" panose="030F0702030302020204" pitchFamily="66" charset="0"/>
        </a:defRPr>
      </a:lvl7pPr>
      <a:lvl8pPr marL="1371600" algn="ctr" rtl="0" eaLnBrk="0" fontAlgn="base" hangingPunct="0">
        <a:spcBef>
          <a:spcPct val="0"/>
        </a:spcBef>
        <a:spcAft>
          <a:spcPct val="0"/>
        </a:spcAft>
        <a:defRPr sz="4000">
          <a:solidFill>
            <a:schemeClr val="tx2"/>
          </a:solidFill>
          <a:latin typeface="Comic Sans MS" panose="030F0702030302020204" pitchFamily="66" charset="0"/>
        </a:defRPr>
      </a:lvl8pPr>
      <a:lvl9pPr marL="1828800" algn="ctr" rtl="0" eaLnBrk="0" fontAlgn="base" hangingPunct="0">
        <a:spcBef>
          <a:spcPct val="0"/>
        </a:spcBef>
        <a:spcAft>
          <a:spcPct val="0"/>
        </a:spcAft>
        <a:defRPr sz="4000">
          <a:solidFill>
            <a:schemeClr val="tx2"/>
          </a:solidFill>
          <a:latin typeface="Comic Sans MS" panose="030F0702030302020204" pitchFamily="66" charset="0"/>
        </a:defRPr>
      </a:lvl9pPr>
    </p:titleStyle>
    <p:bodyStyle>
      <a:lvl1pPr marL="342900" indent="-342900" algn="l" rtl="0" eaLnBrk="0" fontAlgn="base" hangingPunct="0">
        <a:spcBef>
          <a:spcPct val="20000"/>
        </a:spcBef>
        <a:spcAft>
          <a:spcPct val="0"/>
        </a:spcAft>
        <a:buChar char="•"/>
        <a:defRPr sz="2800" kern="1200">
          <a:solidFill>
            <a:schemeClr val="tx1"/>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rtl="0" eaLnBrk="0" fontAlgn="base" hangingPunct="0">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rtl="0" eaLnBrk="0" fontAlgn="base" hangingPunct="0">
        <a:spcBef>
          <a:spcPct val="20000"/>
        </a:spcBef>
        <a:spcAft>
          <a:spcPct val="0"/>
        </a:spcAft>
        <a:buChar char="–"/>
        <a:defRPr kern="1200">
          <a:solidFill>
            <a:schemeClr val="tx1"/>
          </a:solidFill>
          <a:latin typeface="Calibri" panose="020F0502020204030204" pitchFamily="34" charset="0"/>
          <a:ea typeface="+mn-ea"/>
          <a:cs typeface="Calibri" panose="020F0502020204030204" pitchFamily="34" charset="0"/>
        </a:defRPr>
      </a:lvl4pPr>
      <a:lvl5pPr marL="2057400" indent="-228600" algn="l" rtl="0" eaLnBrk="0" fontAlgn="base" hangingPunct="0">
        <a:spcBef>
          <a:spcPct val="20000"/>
        </a:spcBef>
        <a:spcAft>
          <a:spcPct val="0"/>
        </a:spcAft>
        <a:buChar char="»"/>
        <a:defRPr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17.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1.jpe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1.jpe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3.png"/><Relationship Id="rId4" Type="http://schemas.openxmlformats.org/officeDocument/2006/relationships/image" Target="../media/image1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www.whcanrc.com/"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2.png"/><Relationship Id="rId4" Type="http://schemas.openxmlformats.org/officeDocument/2006/relationships/notesSlide" Target="../notesSlides/notesSlide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685800" y="1981200"/>
            <a:ext cx="7772400" cy="1447800"/>
          </a:xfrm>
        </p:spPr>
        <p:txBody>
          <a:bodyPr anchor="ctr"/>
          <a:lstStyle/>
          <a:p>
            <a:r>
              <a:rPr lang="en-GB" altLang="en-US" sz="4000"/>
              <a:t>Catechism: Introduction</a:t>
            </a:r>
          </a:p>
        </p:txBody>
      </p:sp>
      <p:sp>
        <p:nvSpPr>
          <p:cNvPr id="4099" name="Rectangle 3"/>
          <p:cNvSpPr>
            <a:spLocks noGrp="1" noChangeArrowheads="1"/>
          </p:cNvSpPr>
          <p:nvPr>
            <p:ph type="subTitle" idx="1"/>
          </p:nvPr>
        </p:nvSpPr>
        <p:spPr/>
        <p:txBody>
          <a:bodyPr/>
          <a:lstStyle/>
          <a:p>
            <a:endParaRPr lang="en-GB" altLang="en-US" sz="2800"/>
          </a:p>
          <a:p>
            <a:r>
              <a:rPr lang="en-GB" altLang="en-US" sz="2800"/>
              <a:t>Going to Catechism</a:t>
            </a:r>
          </a:p>
          <a:p>
            <a:r>
              <a:rPr lang="en-GB" altLang="en-US" sz="2800"/>
              <a:t>Lesson 1 </a:t>
            </a:r>
          </a:p>
        </p:txBody>
      </p:sp>
      <p:pic>
        <p:nvPicPr>
          <p:cNvPr id="4100" name="Picture 10" descr="C:\Documents and Settings\Karlo Janssen\Mijn documenten\Downloads\Dit Koningskind\belijdenis.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3663" y="290513"/>
            <a:ext cx="1566862" cy="143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5" descr="C:\Documents and Settings\Karlo Janssen\Mijn documenten\Downloads\Dit Koningskind\kidsmoment.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5538" y="231775"/>
            <a:ext cx="1524000" cy="149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1030" descr="C:\Documents and Settings\Karlo Janssen\Mijn documenten\Downloads\Dit Koningskind\dopen.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152400"/>
            <a:ext cx="14382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2" descr="http://www.mouses-house.com/wp-content/uploads/2012/01/nogu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10513" y="5673725"/>
            <a:ext cx="1095375"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4" descr="http://www.chicagopersonalinjurylawyerblog.com/mhiCs9g.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100" y="5673725"/>
            <a:ext cx="1041400"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56752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6850" name="Rectangle 2"/>
          <p:cNvSpPr>
            <a:spLocks noGrp="1" noChangeArrowheads="1"/>
          </p:cNvSpPr>
          <p:nvPr>
            <p:ph type="title"/>
          </p:nvPr>
        </p:nvSpPr>
        <p:spPr/>
        <p:txBody>
          <a:bodyPr/>
          <a:lstStyle/>
          <a:p>
            <a:pPr algn="l"/>
            <a:r>
              <a:rPr lang="en-US" dirty="0"/>
              <a:t>Baptism - a promise</a:t>
            </a:r>
          </a:p>
        </p:txBody>
      </p:sp>
      <p:sp>
        <p:nvSpPr>
          <p:cNvPr id="846851" name="Rectangle 3"/>
          <p:cNvSpPr>
            <a:spLocks noGrp="1" noChangeArrowheads="1"/>
          </p:cNvSpPr>
          <p:nvPr>
            <p:ph idx="1"/>
          </p:nvPr>
        </p:nvSpPr>
        <p:spPr>
          <a:xfrm>
            <a:off x="3851920" y="3517703"/>
            <a:ext cx="5148064" cy="3124200"/>
          </a:xfrm>
        </p:spPr>
        <p:txBody>
          <a:bodyPr/>
          <a:lstStyle/>
          <a:p>
            <a:pPr>
              <a:buFontTx/>
              <a:buNone/>
            </a:pPr>
            <a:r>
              <a:rPr lang="en-US" dirty="0">
                <a:solidFill>
                  <a:srgbClr val="00FF00"/>
                </a:solidFill>
              </a:rPr>
              <a:t>Your parents promised to teach you about God, and to have you taught by the church (and school).</a:t>
            </a:r>
          </a:p>
          <a:p>
            <a:pPr>
              <a:buFontTx/>
              <a:buNone/>
            </a:pPr>
            <a:r>
              <a:rPr lang="en-US" sz="2400" dirty="0"/>
              <a:t>That’s what your parents promised when saying “I do” to the third question asked.</a:t>
            </a:r>
            <a:endParaRPr lang="en-US" dirty="0"/>
          </a:p>
        </p:txBody>
      </p:sp>
      <p:pic>
        <p:nvPicPr>
          <p:cNvPr id="846852" name="Picture 4" descr="C:\Documents and Settings\Karlo Janssen\Mijn documenten\Downloads\Dit Koningskind\dopen.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5105400"/>
            <a:ext cx="1438275" cy="1524000"/>
          </a:xfrm>
          <a:prstGeom prst="rect">
            <a:avLst/>
          </a:prstGeom>
          <a:noFill/>
          <a:extLst>
            <a:ext uri="{909E8E84-426E-40DD-AFC4-6F175D3DCCD1}">
              <a14:hiddenFill xmlns:a14="http://schemas.microsoft.com/office/drawing/2010/main">
                <a:solidFill>
                  <a:srgbClr val="FFFFFF"/>
                </a:solidFill>
              </a14:hiddenFill>
            </a:ext>
          </a:extLst>
        </p:spPr>
      </p:pic>
      <p:sp>
        <p:nvSpPr>
          <p:cNvPr id="846854" name="AutoShape 6"/>
          <p:cNvSpPr>
            <a:spLocks noChangeArrowheads="1"/>
          </p:cNvSpPr>
          <p:nvPr/>
        </p:nvSpPr>
        <p:spPr bwMode="auto">
          <a:xfrm>
            <a:off x="3851920" y="1052736"/>
            <a:ext cx="5148064" cy="2553891"/>
          </a:xfrm>
          <a:prstGeom prst="roundRect">
            <a:avLst>
              <a:gd name="adj" fmla="val 16667"/>
            </a:avLst>
          </a:prstGeom>
          <a:solidFill>
            <a:srgbClr val="FFFF0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r>
              <a:rPr lang="en-US" i="1" dirty="0"/>
              <a:t>Third, do you promise as father and mother to instruct your child in this doctrine, as soon as he (she) is able to understand, and to have him (her) instructed therein to the utmost of your power? </a:t>
            </a:r>
            <a:endParaRPr lang="en-US" sz="2800" dirty="0">
              <a:solidFill>
                <a:schemeClr val="tx1"/>
              </a:solidFill>
            </a:endParaRPr>
          </a:p>
        </p:txBody>
      </p:sp>
      <p:sp>
        <p:nvSpPr>
          <p:cNvPr id="846855" name="Text Box 7"/>
          <p:cNvSpPr txBox="1">
            <a:spLocks noChangeArrowheads="1"/>
          </p:cNvSpPr>
          <p:nvPr/>
        </p:nvSpPr>
        <p:spPr bwMode="auto">
          <a:xfrm>
            <a:off x="7696200"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8000">
                <a:solidFill>
                  <a:srgbClr val="00FF00"/>
                </a:solidFill>
                <a:sym typeface="Wingdings" pitchFamily="2" charset="2"/>
              </a:rPr>
              <a:t></a:t>
            </a:r>
            <a:endParaRPr lang="en-US">
              <a:solidFill>
                <a:schemeClr val="tx1"/>
              </a:solidFill>
            </a:endParaRPr>
          </a:p>
        </p:txBody>
      </p:sp>
      <p:sp>
        <p:nvSpPr>
          <p:cNvPr id="8" name="AutoShape 7"/>
          <p:cNvSpPr>
            <a:spLocks noChangeArrowheads="1"/>
          </p:cNvSpPr>
          <p:nvPr/>
        </p:nvSpPr>
        <p:spPr bwMode="auto">
          <a:xfrm>
            <a:off x="0" y="979180"/>
            <a:ext cx="3578225" cy="2207240"/>
          </a:xfrm>
          <a:prstGeom prst="wedgeEllipseCallout">
            <a:avLst>
              <a:gd name="adj1" fmla="val -22139"/>
              <a:gd name="adj2" fmla="val 148838"/>
            </a:avLst>
          </a:prstGeom>
          <a:solidFill>
            <a:schemeClr val="tx1"/>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i="1" dirty="0"/>
              <a:t>NAME, I baptize you in the Name of the Father, Son and Holy Spirit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685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4685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6851"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4" name="Rectangle 2"/>
          <p:cNvSpPr>
            <a:spLocks noGrp="1" noChangeArrowheads="1"/>
          </p:cNvSpPr>
          <p:nvPr>
            <p:ph type="title"/>
          </p:nvPr>
        </p:nvSpPr>
        <p:spPr/>
        <p:txBody>
          <a:bodyPr/>
          <a:lstStyle/>
          <a:p>
            <a:r>
              <a:rPr lang="en-US"/>
              <a:t>Your parents make you go</a:t>
            </a:r>
          </a:p>
        </p:txBody>
      </p:sp>
      <p:sp>
        <p:nvSpPr>
          <p:cNvPr id="847875" name="Rectangle 3"/>
          <p:cNvSpPr>
            <a:spLocks noGrp="1" noChangeArrowheads="1"/>
          </p:cNvSpPr>
          <p:nvPr>
            <p:ph idx="1"/>
          </p:nvPr>
        </p:nvSpPr>
        <p:spPr>
          <a:xfrm>
            <a:off x="0" y="1371600"/>
            <a:ext cx="9144000" cy="2057400"/>
          </a:xfrm>
        </p:spPr>
        <p:txBody>
          <a:bodyPr/>
          <a:lstStyle/>
          <a:p>
            <a:pPr algn="ctr">
              <a:buFontTx/>
              <a:buNone/>
            </a:pPr>
            <a:r>
              <a:rPr lang="en-US" dirty="0">
                <a:solidFill>
                  <a:srgbClr val="FF6600"/>
                </a:solidFill>
              </a:rPr>
              <a:t>Your parents made a promise</a:t>
            </a:r>
            <a:endParaRPr lang="en-US" dirty="0"/>
          </a:p>
          <a:p>
            <a:pPr algn="ctr">
              <a:buFontTx/>
              <a:buNone/>
            </a:pPr>
            <a:r>
              <a:rPr lang="en-US" dirty="0">
                <a:solidFill>
                  <a:schemeClr val="accent3">
                    <a:lumMod val="50000"/>
                  </a:schemeClr>
                </a:solidFill>
              </a:rPr>
              <a:t>Your parents want you to grow in faith.</a:t>
            </a:r>
          </a:p>
        </p:txBody>
      </p:sp>
      <p:pic>
        <p:nvPicPr>
          <p:cNvPr id="847877" name="Picture 5" descr="C:\Documents and Settings\Karlo Janssen\Mijn documenten\Downloads\Dit Koningskind\dopen.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300538"/>
            <a:ext cx="1438275" cy="1524000"/>
          </a:xfrm>
          <a:prstGeom prst="rect">
            <a:avLst/>
          </a:prstGeom>
          <a:noFill/>
          <a:extLst>
            <a:ext uri="{909E8E84-426E-40DD-AFC4-6F175D3DCCD1}">
              <a14:hiddenFill xmlns:a14="http://schemas.microsoft.com/office/drawing/2010/main">
                <a:solidFill>
                  <a:srgbClr val="FFFFFF"/>
                </a:solidFill>
              </a14:hiddenFill>
            </a:ext>
          </a:extLst>
        </p:spPr>
      </p:pic>
      <p:pic>
        <p:nvPicPr>
          <p:cNvPr id="847878" name="Picture 6" descr="C:\Documents and Settings\Karlo Janssen\Mijn documenten\Downloads\Dit Koningskind\kidsmoment.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5367338"/>
            <a:ext cx="1524000" cy="1490662"/>
          </a:xfrm>
          <a:prstGeom prst="rect">
            <a:avLst/>
          </a:prstGeom>
          <a:noFill/>
          <a:extLst>
            <a:ext uri="{909E8E84-426E-40DD-AFC4-6F175D3DCCD1}">
              <a14:hiddenFill xmlns:a14="http://schemas.microsoft.com/office/drawing/2010/main">
                <a:solidFill>
                  <a:srgbClr val="FFFFFF"/>
                </a:solidFill>
              </a14:hiddenFill>
            </a:ext>
          </a:extLst>
        </p:spPr>
      </p:pic>
      <p:pic>
        <p:nvPicPr>
          <p:cNvPr id="847879" name="Picture 7" descr="G:\Backup - juni 2009\Mijn afbeeldingen\Liturgy\Liturgie\preek.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2776538"/>
            <a:ext cx="1528763" cy="1676400"/>
          </a:xfrm>
          <a:prstGeom prst="rect">
            <a:avLst/>
          </a:prstGeom>
          <a:noFill/>
          <a:extLst>
            <a:ext uri="{909E8E84-426E-40DD-AFC4-6F175D3DCCD1}">
              <a14:hiddenFill xmlns:a14="http://schemas.microsoft.com/office/drawing/2010/main">
                <a:solidFill>
                  <a:srgbClr val="FFFFFF"/>
                </a:solidFill>
              </a14:hiddenFill>
            </a:ext>
          </a:extLst>
        </p:spPr>
      </p:pic>
      <p:pic>
        <p:nvPicPr>
          <p:cNvPr id="847880" name="Picture 8" descr="C:\Documents and Settings\Karlo Janssen\Mijn documenten\Downloads\Dit Koningskind\belijdenis.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5282807" y="4131469"/>
            <a:ext cx="1447800" cy="1433512"/>
          </a:xfrm>
          <a:prstGeom prst="rect">
            <a:avLst/>
          </a:prstGeom>
          <a:noFill/>
          <a:extLst>
            <a:ext uri="{909E8E84-426E-40DD-AFC4-6F175D3DCCD1}">
              <a14:hiddenFill xmlns:a14="http://schemas.microsoft.com/office/drawing/2010/main">
                <a:solidFill>
                  <a:srgbClr val="FFFFFF"/>
                </a:solidFill>
              </a14:hiddenFill>
            </a:ext>
          </a:extLst>
        </p:spPr>
      </p:pic>
      <p:pic>
        <p:nvPicPr>
          <p:cNvPr id="847881" name="Picture 9" descr="C:\Documents and Settings\Karlo Janssen\Mijn documenten\Downloads\Dit Koningskind\avondmaal.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96200" y="4148138"/>
            <a:ext cx="1447800" cy="1400175"/>
          </a:xfrm>
          <a:prstGeom prst="rect">
            <a:avLst/>
          </a:prstGeom>
          <a:noFill/>
          <a:extLst>
            <a:ext uri="{909E8E84-426E-40DD-AFC4-6F175D3DCCD1}">
              <a14:hiddenFill xmlns:a14="http://schemas.microsoft.com/office/drawing/2010/main">
                <a:solidFill>
                  <a:srgbClr val="FFFFFF"/>
                </a:solidFill>
              </a14:hiddenFill>
            </a:ext>
          </a:extLst>
        </p:spPr>
      </p:pic>
      <p:sp>
        <p:nvSpPr>
          <p:cNvPr id="847882" name="Line 10"/>
          <p:cNvSpPr>
            <a:spLocks noChangeShapeType="1"/>
          </p:cNvSpPr>
          <p:nvPr/>
        </p:nvSpPr>
        <p:spPr bwMode="auto">
          <a:xfrm flipV="1">
            <a:off x="1524000" y="4224338"/>
            <a:ext cx="1143000" cy="914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847883" name="Line 11"/>
          <p:cNvSpPr>
            <a:spLocks noChangeShapeType="1"/>
          </p:cNvSpPr>
          <p:nvPr/>
        </p:nvSpPr>
        <p:spPr bwMode="auto">
          <a:xfrm>
            <a:off x="1524000" y="5214938"/>
            <a:ext cx="990600" cy="8382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847884" name="Line 12"/>
          <p:cNvSpPr>
            <a:spLocks noChangeShapeType="1"/>
          </p:cNvSpPr>
          <p:nvPr/>
        </p:nvSpPr>
        <p:spPr bwMode="auto">
          <a:xfrm flipV="1">
            <a:off x="4343400" y="4910138"/>
            <a:ext cx="9144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847885" name="Line 13"/>
          <p:cNvSpPr>
            <a:spLocks noChangeShapeType="1"/>
          </p:cNvSpPr>
          <p:nvPr/>
        </p:nvSpPr>
        <p:spPr bwMode="auto">
          <a:xfrm flipV="1">
            <a:off x="6629400" y="4910138"/>
            <a:ext cx="10668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847886" name="Line 14"/>
          <p:cNvSpPr>
            <a:spLocks noChangeShapeType="1"/>
          </p:cNvSpPr>
          <p:nvPr/>
        </p:nvSpPr>
        <p:spPr bwMode="auto">
          <a:xfrm flipH="1">
            <a:off x="3886200" y="4910138"/>
            <a:ext cx="457200" cy="609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847887" name="Line 15"/>
          <p:cNvSpPr>
            <a:spLocks noChangeShapeType="1"/>
          </p:cNvSpPr>
          <p:nvPr/>
        </p:nvSpPr>
        <p:spPr bwMode="auto">
          <a:xfrm flipH="1" flipV="1">
            <a:off x="3733800" y="4300538"/>
            <a:ext cx="609600" cy="609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847890" name="Line 18"/>
          <p:cNvSpPr>
            <a:spLocks noChangeShapeType="1"/>
          </p:cNvSpPr>
          <p:nvPr/>
        </p:nvSpPr>
        <p:spPr bwMode="auto">
          <a:xfrm flipH="1">
            <a:off x="609600" y="1676400"/>
            <a:ext cx="1524000" cy="0"/>
          </a:xfrm>
          <a:prstGeom prst="line">
            <a:avLst/>
          </a:prstGeom>
          <a:noFill/>
          <a:ln w="5715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847891" name="Line 19"/>
          <p:cNvSpPr>
            <a:spLocks noChangeShapeType="1"/>
          </p:cNvSpPr>
          <p:nvPr/>
        </p:nvSpPr>
        <p:spPr bwMode="auto">
          <a:xfrm>
            <a:off x="609600" y="1676400"/>
            <a:ext cx="0" cy="2667000"/>
          </a:xfrm>
          <a:prstGeom prst="line">
            <a:avLst/>
          </a:prstGeom>
          <a:noFill/>
          <a:ln w="5715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847892" name="AutoShape 20"/>
          <p:cNvSpPr>
            <a:spLocks noChangeArrowheads="1"/>
          </p:cNvSpPr>
          <p:nvPr/>
        </p:nvSpPr>
        <p:spPr bwMode="auto">
          <a:xfrm>
            <a:off x="51338" y="4419600"/>
            <a:ext cx="1447800" cy="1447800"/>
          </a:xfrm>
          <a:prstGeom prst="roundRect">
            <a:avLst>
              <a:gd name="adj" fmla="val 16667"/>
            </a:avLst>
          </a:prstGeom>
          <a:solidFill>
            <a:srgbClr val="FF6600">
              <a:alpha val="50000"/>
            </a:srgbClr>
          </a:solidFill>
          <a:ln w="57150">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500"/>
                                  </p:stCondLst>
                                  <p:childTnLst>
                                    <p:set>
                                      <p:cBhvr>
                                        <p:cTn id="6" dur="1" fill="hold">
                                          <p:stCondLst>
                                            <p:cond delay="0"/>
                                          </p:stCondLst>
                                        </p:cTn>
                                        <p:tgtEl>
                                          <p:spTgt spid="847890"/>
                                        </p:tgtEl>
                                        <p:attrNameLst>
                                          <p:attrName>style.visibility</p:attrName>
                                        </p:attrNameLst>
                                      </p:cBhvr>
                                      <p:to>
                                        <p:strVal val="visible"/>
                                      </p:to>
                                    </p:set>
                                    <p:animEffect transition="in" filter="wipe(right)">
                                      <p:cBhvr>
                                        <p:cTn id="7" dur="750"/>
                                        <p:tgtEl>
                                          <p:spTgt spid="847890"/>
                                        </p:tgtEl>
                                      </p:cBhvr>
                                    </p:animEffect>
                                  </p:childTnLst>
                                </p:cTn>
                              </p:par>
                            </p:childTnLst>
                          </p:cTn>
                        </p:par>
                        <p:par>
                          <p:cTn id="8" fill="hold">
                            <p:stCondLst>
                              <p:cond delay="1250"/>
                            </p:stCondLst>
                            <p:childTnLst>
                              <p:par>
                                <p:cTn id="9" presetID="22" presetClass="entr" presetSubtype="1" fill="hold" grpId="0" nodeType="afterEffect">
                                  <p:stCondLst>
                                    <p:cond delay="0"/>
                                  </p:stCondLst>
                                  <p:childTnLst>
                                    <p:set>
                                      <p:cBhvr>
                                        <p:cTn id="10" dur="1" fill="hold">
                                          <p:stCondLst>
                                            <p:cond delay="0"/>
                                          </p:stCondLst>
                                        </p:cTn>
                                        <p:tgtEl>
                                          <p:spTgt spid="847891"/>
                                        </p:tgtEl>
                                        <p:attrNameLst>
                                          <p:attrName>style.visibility</p:attrName>
                                        </p:attrNameLst>
                                      </p:cBhvr>
                                      <p:to>
                                        <p:strVal val="visible"/>
                                      </p:to>
                                    </p:set>
                                    <p:animEffect transition="in" filter="wipe(up)">
                                      <p:cBhvr>
                                        <p:cTn id="11" dur="750"/>
                                        <p:tgtEl>
                                          <p:spTgt spid="847891"/>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847892"/>
                                        </p:tgtEl>
                                        <p:attrNameLst>
                                          <p:attrName>style.visibility</p:attrName>
                                        </p:attrNameLst>
                                      </p:cBhvr>
                                      <p:to>
                                        <p:strVal val="visible"/>
                                      </p:to>
                                    </p:set>
                                    <p:animEffect transition="in" filter="fade">
                                      <p:cBhvr>
                                        <p:cTn id="15" dur="750"/>
                                        <p:tgtEl>
                                          <p:spTgt spid="8478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7890" grpId="0" animBg="1"/>
      <p:bldP spid="847891" grpId="0" animBg="1"/>
      <p:bldP spid="847892"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19214" name="Picture 14" descr="http://simmonsmattressgallery.ca/mattress-blog/wp-content/uploads/2010/02/foamhan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2846" y="3349147"/>
            <a:ext cx="2349581" cy="2225920"/>
          </a:xfrm>
          <a:prstGeom prst="rect">
            <a:avLst/>
          </a:prstGeom>
          <a:noFill/>
          <a:extLst>
            <a:ext uri="{909E8E84-426E-40DD-AFC4-6F175D3DCCD1}">
              <a14:hiddenFill xmlns:a14="http://schemas.microsoft.com/office/drawing/2010/main">
                <a:solidFill>
                  <a:srgbClr val="FFFFFF"/>
                </a:solidFill>
              </a14:hiddenFill>
            </a:ext>
          </a:extLst>
        </p:spPr>
      </p:pic>
      <p:sp>
        <p:nvSpPr>
          <p:cNvPr id="819202" name="Rectangle 2"/>
          <p:cNvSpPr>
            <a:spLocks noGrp="1" noChangeArrowheads="1"/>
          </p:cNvSpPr>
          <p:nvPr>
            <p:ph type="title"/>
          </p:nvPr>
        </p:nvSpPr>
        <p:spPr>
          <a:xfrm>
            <a:off x="0" y="0"/>
            <a:ext cx="9144000" cy="1295400"/>
          </a:xfrm>
        </p:spPr>
        <p:txBody>
          <a:bodyPr/>
          <a:lstStyle/>
          <a:p>
            <a:pPr algn="l"/>
            <a:r>
              <a:rPr lang="en-GB"/>
              <a:t>Bible Study: Deuteronomy 6:1-9</a:t>
            </a:r>
          </a:p>
        </p:txBody>
      </p:sp>
      <p:sp>
        <p:nvSpPr>
          <p:cNvPr id="819203" name="Rectangle 3"/>
          <p:cNvSpPr>
            <a:spLocks noGrp="1" noChangeArrowheads="1"/>
          </p:cNvSpPr>
          <p:nvPr>
            <p:ph idx="1"/>
          </p:nvPr>
        </p:nvSpPr>
        <p:spPr>
          <a:xfrm>
            <a:off x="0" y="1371600"/>
            <a:ext cx="9144000" cy="5486400"/>
          </a:xfrm>
        </p:spPr>
        <p:txBody>
          <a:bodyPr/>
          <a:lstStyle/>
          <a:p>
            <a:pPr marL="514350" indent="-514350">
              <a:buFontTx/>
              <a:buAutoNum type="arabicPeriod"/>
            </a:pPr>
            <a:r>
              <a:rPr lang="en-GB" dirty="0"/>
              <a:t>v.1b: that you may do them in the land to which you are going over, to possess it</a:t>
            </a:r>
          </a:p>
          <a:p>
            <a:pPr marL="0" indent="0">
              <a:buNone/>
            </a:pPr>
            <a:r>
              <a:rPr lang="en-GB" dirty="0"/>
              <a:t>     v.2a: that you may fear the LORD your God, you and your</a:t>
            </a:r>
            <a:br>
              <a:rPr lang="en-GB" dirty="0"/>
            </a:br>
            <a:r>
              <a:rPr lang="en-GB" dirty="0"/>
              <a:t>	 son and your son’s son</a:t>
            </a:r>
          </a:p>
          <a:p>
            <a:pPr>
              <a:buFontTx/>
              <a:buNone/>
            </a:pPr>
            <a:r>
              <a:rPr lang="en-GB" dirty="0"/>
              <a:t>2. Be careful to </a:t>
            </a:r>
            <a:r>
              <a:rPr lang="en-GB" i="1" u="sng" dirty="0"/>
              <a:t>do them</a:t>
            </a:r>
          </a:p>
          <a:p>
            <a:pPr>
              <a:buFontTx/>
              <a:buNone/>
            </a:pPr>
            <a:r>
              <a:rPr lang="en-GB" dirty="0"/>
              <a:t>3. </a:t>
            </a:r>
            <a:r>
              <a:rPr lang="en-GB" i="1" dirty="0"/>
              <a:t>Know </a:t>
            </a:r>
            <a:r>
              <a:rPr lang="en-GB" dirty="0"/>
              <a:t>what have you to do AND </a:t>
            </a:r>
            <a:r>
              <a:rPr lang="en-GB" i="1" dirty="0"/>
              <a:t>do </a:t>
            </a:r>
            <a:r>
              <a:rPr lang="en-GB" dirty="0"/>
              <a:t>it!</a:t>
            </a:r>
          </a:p>
          <a:p>
            <a:pPr>
              <a:buFontTx/>
              <a:buNone/>
            </a:pPr>
            <a:r>
              <a:rPr lang="en-GB" dirty="0"/>
              <a:t>4. Upon your heart.</a:t>
            </a:r>
          </a:p>
          <a:p>
            <a:pPr>
              <a:buFontTx/>
              <a:buNone/>
            </a:pPr>
            <a:r>
              <a:rPr lang="en-GB" dirty="0"/>
              <a:t>5. Teach them diligently</a:t>
            </a:r>
          </a:p>
          <a:p>
            <a:pPr>
              <a:buFontTx/>
              <a:buNone/>
            </a:pPr>
            <a:r>
              <a:rPr lang="en-GB" dirty="0"/>
              <a:t>6. Always and everywhere</a:t>
            </a:r>
          </a:p>
          <a:p>
            <a:pPr>
              <a:buFontTx/>
              <a:buNone/>
            </a:pPr>
            <a:r>
              <a:rPr lang="en-GB" dirty="0"/>
              <a:t>7. Foreheads, arms, doorframes </a:t>
            </a:r>
            <a:br>
              <a:rPr lang="en-GB" dirty="0"/>
            </a:br>
            <a:r>
              <a:rPr lang="en-GB" dirty="0"/>
              <a:t>and gates</a:t>
            </a:r>
          </a:p>
        </p:txBody>
      </p:sp>
      <p:pic>
        <p:nvPicPr>
          <p:cNvPr id="819204" name="Picture 4" descr="G:\Backup - juni 2009\Mijn afbeeldingen\Liturgy\Liturgie\bijbelleze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9225" y="0"/>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819209"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38586" y="3212976"/>
            <a:ext cx="2578100" cy="35814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210" name="Oval 10"/>
          <p:cNvSpPr>
            <a:spLocks noChangeArrowheads="1"/>
          </p:cNvSpPr>
          <p:nvPr/>
        </p:nvSpPr>
        <p:spPr bwMode="auto">
          <a:xfrm>
            <a:off x="6634112" y="3374254"/>
            <a:ext cx="609600" cy="609600"/>
          </a:xfrm>
          <a:prstGeom prst="ellipse">
            <a:avLst/>
          </a:prstGeom>
          <a:noFill/>
          <a:ln w="76200">
            <a:solidFill>
              <a:srgbClr val="FF0000"/>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819211" name="Oval 11"/>
          <p:cNvSpPr>
            <a:spLocks noChangeArrowheads="1"/>
          </p:cNvSpPr>
          <p:nvPr/>
        </p:nvSpPr>
        <p:spPr bwMode="auto">
          <a:xfrm>
            <a:off x="7543800" y="5562600"/>
            <a:ext cx="1600200" cy="838200"/>
          </a:xfrm>
          <a:prstGeom prst="ellipse">
            <a:avLst/>
          </a:prstGeom>
          <a:noFill/>
          <a:ln w="76200">
            <a:solidFill>
              <a:srgbClr val="FF0000"/>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8192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9"/>
                                          </p:stCondLst>
                                        </p:cTn>
                                        <p:tgtEl>
                                          <p:spTgt spid="81920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9"/>
                                          </p:stCondLst>
                                        </p:cTn>
                                        <p:tgtEl>
                                          <p:spTgt spid="81920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9"/>
                                          </p:stCondLst>
                                        </p:cTn>
                                        <p:tgtEl>
                                          <p:spTgt spid="81920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9"/>
                                          </p:stCondLst>
                                        </p:cTn>
                                        <p:tgtEl>
                                          <p:spTgt spid="81920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9"/>
                                          </p:stCondLst>
                                        </p:cTn>
                                        <p:tgtEl>
                                          <p:spTgt spid="81920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9"/>
                                          </p:stCondLst>
                                        </p:cTn>
                                        <p:tgtEl>
                                          <p:spTgt spid="81920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9"/>
                                          </p:stCondLst>
                                        </p:cTn>
                                        <p:tgtEl>
                                          <p:spTgt spid="819203">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1921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1920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819210"/>
                                        </p:tgtEl>
                                        <p:attrNameLst>
                                          <p:attrName>style.visibility</p:attrName>
                                        </p:attrNameLst>
                                      </p:cBhvr>
                                      <p:to>
                                        <p:strVal val="visible"/>
                                      </p:to>
                                    </p:set>
                                    <p:anim calcmode="lin" valueType="num">
                                      <p:cBhvr>
                                        <p:cTn id="43" dur="500" fill="hold"/>
                                        <p:tgtEl>
                                          <p:spTgt spid="819210"/>
                                        </p:tgtEl>
                                        <p:attrNameLst>
                                          <p:attrName>ppt_w</p:attrName>
                                        </p:attrNameLst>
                                      </p:cBhvr>
                                      <p:tavLst>
                                        <p:tav tm="0">
                                          <p:val>
                                            <p:fltVal val="0"/>
                                          </p:val>
                                        </p:tav>
                                        <p:tav tm="100000">
                                          <p:val>
                                            <p:strVal val="#ppt_w"/>
                                          </p:val>
                                        </p:tav>
                                      </p:tavLst>
                                    </p:anim>
                                    <p:anim calcmode="lin" valueType="num">
                                      <p:cBhvr>
                                        <p:cTn id="44" dur="500" fill="hold"/>
                                        <p:tgtEl>
                                          <p:spTgt spid="819210"/>
                                        </p:tgtEl>
                                        <p:attrNameLst>
                                          <p:attrName>ppt_h</p:attrName>
                                        </p:attrNameLst>
                                      </p:cBhvr>
                                      <p:tavLst>
                                        <p:tav tm="0">
                                          <p:val>
                                            <p:fltVal val="0"/>
                                          </p:val>
                                        </p:tav>
                                        <p:tav tm="100000">
                                          <p:val>
                                            <p:strVal val="#ppt_h"/>
                                          </p:val>
                                        </p:tav>
                                      </p:tavLst>
                                    </p:anim>
                                    <p:animEffect transition="in" filter="fade">
                                      <p:cBhvr>
                                        <p:cTn id="45" dur="500"/>
                                        <p:tgtEl>
                                          <p:spTgt spid="819210"/>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819211"/>
                                        </p:tgtEl>
                                        <p:attrNameLst>
                                          <p:attrName>style.visibility</p:attrName>
                                        </p:attrNameLst>
                                      </p:cBhvr>
                                      <p:to>
                                        <p:strVal val="visible"/>
                                      </p:to>
                                    </p:set>
                                    <p:anim calcmode="lin" valueType="num">
                                      <p:cBhvr>
                                        <p:cTn id="50" dur="500" fill="hold"/>
                                        <p:tgtEl>
                                          <p:spTgt spid="819211"/>
                                        </p:tgtEl>
                                        <p:attrNameLst>
                                          <p:attrName>ppt_w</p:attrName>
                                        </p:attrNameLst>
                                      </p:cBhvr>
                                      <p:tavLst>
                                        <p:tav tm="0">
                                          <p:val>
                                            <p:fltVal val="0"/>
                                          </p:val>
                                        </p:tav>
                                        <p:tav tm="100000">
                                          <p:val>
                                            <p:strVal val="#ppt_w"/>
                                          </p:val>
                                        </p:tav>
                                      </p:tavLst>
                                    </p:anim>
                                    <p:anim calcmode="lin" valueType="num">
                                      <p:cBhvr>
                                        <p:cTn id="51" dur="500" fill="hold"/>
                                        <p:tgtEl>
                                          <p:spTgt spid="819211"/>
                                        </p:tgtEl>
                                        <p:attrNameLst>
                                          <p:attrName>ppt_h</p:attrName>
                                        </p:attrNameLst>
                                      </p:cBhvr>
                                      <p:tavLst>
                                        <p:tav tm="0">
                                          <p:val>
                                            <p:fltVal val="0"/>
                                          </p:val>
                                        </p:tav>
                                        <p:tav tm="100000">
                                          <p:val>
                                            <p:strVal val="#ppt_h"/>
                                          </p:val>
                                        </p:tav>
                                      </p:tavLst>
                                    </p:anim>
                                    <p:animEffect transition="in" filter="fade">
                                      <p:cBhvr>
                                        <p:cTn id="52" dur="500"/>
                                        <p:tgtEl>
                                          <p:spTgt spid="8192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03" grpId="0" uiExpand="1" build="p" autoUpdateAnimBg="0"/>
      <p:bldP spid="819210" grpId="0" animBg="1"/>
      <p:bldP spid="8192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How to put on Tefillin</a:t>
            </a:r>
          </a:p>
        </p:txBody>
      </p:sp>
      <p:pic>
        <p:nvPicPr>
          <p:cNvPr id="6" name="how to put on Tefillin a Tefilin tutorial.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71600" y="908720"/>
            <a:ext cx="7488832" cy="5616624"/>
          </a:xfrm>
          <a:prstGeom prst="rect">
            <a:avLst/>
          </a:prstGeom>
        </p:spPr>
      </p:pic>
    </p:spTree>
    <p:extLst>
      <p:ext uri="{BB962C8B-B14F-4D97-AF65-F5344CB8AC3E}">
        <p14:creationId xmlns:p14="http://schemas.microsoft.com/office/powerpoint/2010/main" val="40794573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8898" name="Rectangle 2"/>
          <p:cNvSpPr>
            <a:spLocks noGrp="1" noChangeArrowheads="1"/>
          </p:cNvSpPr>
          <p:nvPr>
            <p:ph type="title"/>
          </p:nvPr>
        </p:nvSpPr>
        <p:spPr/>
        <p:txBody>
          <a:bodyPr/>
          <a:lstStyle/>
          <a:p>
            <a:r>
              <a:rPr lang="en-US"/>
              <a:t>Your parents make you go</a:t>
            </a:r>
          </a:p>
        </p:txBody>
      </p:sp>
      <p:sp>
        <p:nvSpPr>
          <p:cNvPr id="848899" name="Rectangle 3"/>
          <p:cNvSpPr>
            <a:spLocks noGrp="1" noChangeArrowheads="1"/>
          </p:cNvSpPr>
          <p:nvPr>
            <p:ph idx="1"/>
          </p:nvPr>
        </p:nvSpPr>
        <p:spPr>
          <a:xfrm>
            <a:off x="0" y="1371600"/>
            <a:ext cx="9144000" cy="2057400"/>
          </a:xfrm>
        </p:spPr>
        <p:txBody>
          <a:bodyPr/>
          <a:lstStyle/>
          <a:p>
            <a:pPr algn="ctr">
              <a:buFontTx/>
              <a:buNone/>
            </a:pPr>
            <a:r>
              <a:rPr lang="en-US">
                <a:solidFill>
                  <a:srgbClr val="FF6600"/>
                </a:solidFill>
              </a:rPr>
              <a:t>Your parents made a promise</a:t>
            </a:r>
            <a:endParaRPr lang="en-US"/>
          </a:p>
          <a:p>
            <a:pPr algn="ctr">
              <a:buFontTx/>
              <a:buNone/>
            </a:pPr>
            <a:r>
              <a:rPr lang="en-US">
                <a:solidFill>
                  <a:schemeClr val="accent1"/>
                </a:solidFill>
              </a:rPr>
              <a:t>Your parents want you to grow in faith.</a:t>
            </a:r>
            <a:endParaRPr lang="en-US">
              <a:solidFill>
                <a:srgbClr val="00FF00"/>
              </a:solidFill>
            </a:endParaRPr>
          </a:p>
        </p:txBody>
      </p:sp>
      <p:pic>
        <p:nvPicPr>
          <p:cNvPr id="848900" name="Picture 4" descr="C:\Documents and Settings\Karlo Janssen\Mijn documenten\Downloads\Dit Koningskind\dopen.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300538"/>
            <a:ext cx="1438275" cy="1524000"/>
          </a:xfrm>
          <a:prstGeom prst="rect">
            <a:avLst/>
          </a:prstGeom>
          <a:noFill/>
          <a:extLst>
            <a:ext uri="{909E8E84-426E-40DD-AFC4-6F175D3DCCD1}">
              <a14:hiddenFill xmlns:a14="http://schemas.microsoft.com/office/drawing/2010/main">
                <a:solidFill>
                  <a:srgbClr val="FFFFFF"/>
                </a:solidFill>
              </a14:hiddenFill>
            </a:ext>
          </a:extLst>
        </p:spPr>
      </p:pic>
      <p:pic>
        <p:nvPicPr>
          <p:cNvPr id="848901" name="Picture 5" descr="C:\Documents and Settings\Karlo Janssen\Mijn documenten\Downloads\Dit Koningskind\kidsmoment.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5367338"/>
            <a:ext cx="1524000" cy="1490662"/>
          </a:xfrm>
          <a:prstGeom prst="rect">
            <a:avLst/>
          </a:prstGeom>
          <a:noFill/>
          <a:extLst>
            <a:ext uri="{909E8E84-426E-40DD-AFC4-6F175D3DCCD1}">
              <a14:hiddenFill xmlns:a14="http://schemas.microsoft.com/office/drawing/2010/main">
                <a:solidFill>
                  <a:srgbClr val="FFFFFF"/>
                </a:solidFill>
              </a14:hiddenFill>
            </a:ext>
          </a:extLst>
        </p:spPr>
      </p:pic>
      <p:pic>
        <p:nvPicPr>
          <p:cNvPr id="848902" name="Picture 6" descr="G:\Backup - juni 2009\Mijn afbeeldingen\Liturgy\Liturgie\preek.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2776538"/>
            <a:ext cx="1528763" cy="1676400"/>
          </a:xfrm>
          <a:prstGeom prst="rect">
            <a:avLst/>
          </a:prstGeom>
          <a:noFill/>
          <a:extLst>
            <a:ext uri="{909E8E84-426E-40DD-AFC4-6F175D3DCCD1}">
              <a14:hiddenFill xmlns:a14="http://schemas.microsoft.com/office/drawing/2010/main">
                <a:solidFill>
                  <a:srgbClr val="FFFFFF"/>
                </a:solidFill>
              </a14:hiddenFill>
            </a:ext>
          </a:extLst>
        </p:spPr>
      </p:pic>
      <p:pic>
        <p:nvPicPr>
          <p:cNvPr id="848904" name="Picture 8" descr="C:\Documents and Settings\Karlo Janssen\Mijn documenten\Downloads\Dit Koningskind\avondmaal.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6200" y="4148138"/>
            <a:ext cx="1447800" cy="1400175"/>
          </a:xfrm>
          <a:prstGeom prst="rect">
            <a:avLst/>
          </a:prstGeom>
          <a:noFill/>
          <a:extLst>
            <a:ext uri="{909E8E84-426E-40DD-AFC4-6F175D3DCCD1}">
              <a14:hiddenFill xmlns:a14="http://schemas.microsoft.com/office/drawing/2010/main">
                <a:solidFill>
                  <a:srgbClr val="FFFFFF"/>
                </a:solidFill>
              </a14:hiddenFill>
            </a:ext>
          </a:extLst>
        </p:spPr>
      </p:pic>
      <p:sp>
        <p:nvSpPr>
          <p:cNvPr id="848905" name="Line 9"/>
          <p:cNvSpPr>
            <a:spLocks noChangeShapeType="1"/>
          </p:cNvSpPr>
          <p:nvPr/>
        </p:nvSpPr>
        <p:spPr bwMode="auto">
          <a:xfrm flipV="1">
            <a:off x="1524000" y="4224338"/>
            <a:ext cx="1143000" cy="914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848906" name="Line 10"/>
          <p:cNvSpPr>
            <a:spLocks noChangeShapeType="1"/>
          </p:cNvSpPr>
          <p:nvPr/>
        </p:nvSpPr>
        <p:spPr bwMode="auto">
          <a:xfrm>
            <a:off x="1524000" y="5214938"/>
            <a:ext cx="990600" cy="8382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848907" name="Line 11"/>
          <p:cNvSpPr>
            <a:spLocks noChangeShapeType="1"/>
          </p:cNvSpPr>
          <p:nvPr/>
        </p:nvSpPr>
        <p:spPr bwMode="auto">
          <a:xfrm flipV="1">
            <a:off x="4343400" y="4910138"/>
            <a:ext cx="9144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848908" name="Line 12"/>
          <p:cNvSpPr>
            <a:spLocks noChangeShapeType="1"/>
          </p:cNvSpPr>
          <p:nvPr/>
        </p:nvSpPr>
        <p:spPr bwMode="auto">
          <a:xfrm flipV="1">
            <a:off x="6629400" y="4910138"/>
            <a:ext cx="10668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848909" name="Line 13"/>
          <p:cNvSpPr>
            <a:spLocks noChangeShapeType="1"/>
          </p:cNvSpPr>
          <p:nvPr/>
        </p:nvSpPr>
        <p:spPr bwMode="auto">
          <a:xfrm flipH="1">
            <a:off x="3886200" y="4910138"/>
            <a:ext cx="457200" cy="609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848910" name="Line 14"/>
          <p:cNvSpPr>
            <a:spLocks noChangeShapeType="1"/>
          </p:cNvSpPr>
          <p:nvPr/>
        </p:nvSpPr>
        <p:spPr bwMode="auto">
          <a:xfrm flipH="1" flipV="1">
            <a:off x="3733800" y="4300538"/>
            <a:ext cx="609600" cy="609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848911" name="Line 15"/>
          <p:cNvSpPr>
            <a:spLocks noChangeShapeType="1"/>
          </p:cNvSpPr>
          <p:nvPr/>
        </p:nvSpPr>
        <p:spPr bwMode="auto">
          <a:xfrm flipH="1">
            <a:off x="609600" y="1676400"/>
            <a:ext cx="1524000" cy="0"/>
          </a:xfrm>
          <a:prstGeom prst="line">
            <a:avLst/>
          </a:prstGeom>
          <a:noFill/>
          <a:ln w="5715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848912" name="Line 16"/>
          <p:cNvSpPr>
            <a:spLocks noChangeShapeType="1"/>
          </p:cNvSpPr>
          <p:nvPr/>
        </p:nvSpPr>
        <p:spPr bwMode="auto">
          <a:xfrm>
            <a:off x="609600" y="1676400"/>
            <a:ext cx="0" cy="2743200"/>
          </a:xfrm>
          <a:prstGeom prst="line">
            <a:avLst/>
          </a:prstGeom>
          <a:noFill/>
          <a:ln w="5715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848914" name="Line 18"/>
          <p:cNvSpPr>
            <a:spLocks noChangeShapeType="1"/>
          </p:cNvSpPr>
          <p:nvPr/>
        </p:nvSpPr>
        <p:spPr bwMode="auto">
          <a:xfrm>
            <a:off x="6019800" y="2362200"/>
            <a:ext cx="0" cy="1676400"/>
          </a:xfrm>
          <a:prstGeom prst="line">
            <a:avLst/>
          </a:prstGeom>
          <a:noFill/>
          <a:ln w="5715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848915" name="AutoShape 19"/>
          <p:cNvSpPr>
            <a:spLocks noChangeArrowheads="1"/>
          </p:cNvSpPr>
          <p:nvPr/>
        </p:nvSpPr>
        <p:spPr bwMode="auto">
          <a:xfrm>
            <a:off x="0" y="4419600"/>
            <a:ext cx="1447800" cy="1447800"/>
          </a:xfrm>
          <a:prstGeom prst="roundRect">
            <a:avLst>
              <a:gd name="adj" fmla="val 16667"/>
            </a:avLst>
          </a:prstGeom>
          <a:solidFill>
            <a:srgbClr val="FF6600">
              <a:alpha val="50000"/>
            </a:srgbClr>
          </a:solidFill>
          <a:ln w="57150">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pic>
        <p:nvPicPr>
          <p:cNvPr id="20" name="Picture 8" descr="C:\Documents and Settings\Karlo Janssen\Mijn documenten\Downloads\Dit Koningskind\belijdenis.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5282807" y="4131469"/>
            <a:ext cx="1447800" cy="1433512"/>
          </a:xfrm>
          <a:prstGeom prst="rect">
            <a:avLst/>
          </a:prstGeom>
          <a:noFill/>
          <a:extLst>
            <a:ext uri="{909E8E84-426E-40DD-AFC4-6F175D3DCCD1}">
              <a14:hiddenFill xmlns:a14="http://schemas.microsoft.com/office/drawing/2010/main">
                <a:solidFill>
                  <a:srgbClr val="FFFFFF"/>
                </a:solidFill>
              </a14:hiddenFill>
            </a:ext>
          </a:extLst>
        </p:spPr>
      </p:pic>
      <p:sp>
        <p:nvSpPr>
          <p:cNvPr id="848916" name="AutoShape 20"/>
          <p:cNvSpPr>
            <a:spLocks noChangeArrowheads="1"/>
          </p:cNvSpPr>
          <p:nvPr/>
        </p:nvSpPr>
        <p:spPr bwMode="auto">
          <a:xfrm>
            <a:off x="5206607" y="4038600"/>
            <a:ext cx="1600200" cy="1600200"/>
          </a:xfrm>
          <a:prstGeom prst="roundRect">
            <a:avLst>
              <a:gd name="adj" fmla="val 16667"/>
            </a:avLst>
          </a:prstGeom>
          <a:solidFill>
            <a:schemeClr val="accent1">
              <a:alpha val="50000"/>
            </a:schemeClr>
          </a:solidFill>
          <a:ln w="5715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48914"/>
                                        </p:tgtEl>
                                        <p:attrNameLst>
                                          <p:attrName>style.visibility</p:attrName>
                                        </p:attrNameLst>
                                      </p:cBhvr>
                                      <p:to>
                                        <p:strVal val="visible"/>
                                      </p:to>
                                    </p:set>
                                    <p:animEffect transition="in" filter="wipe(up)">
                                      <p:cBhvr>
                                        <p:cTn id="7" dur="500"/>
                                        <p:tgtEl>
                                          <p:spTgt spid="8489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48916"/>
                                        </p:tgtEl>
                                        <p:attrNameLst>
                                          <p:attrName>style.visibility</p:attrName>
                                        </p:attrNameLst>
                                      </p:cBhvr>
                                      <p:to>
                                        <p:strVal val="visible"/>
                                      </p:to>
                                    </p:set>
                                    <p:animEffect transition="in" filter="fade">
                                      <p:cBhvr>
                                        <p:cTn id="11" dur="500"/>
                                        <p:tgtEl>
                                          <p:spTgt spid="8489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8914" grpId="0" animBg="1"/>
      <p:bldP spid="8489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22" name="Rectangle 2"/>
          <p:cNvSpPr>
            <a:spLocks noGrp="1" noChangeArrowheads="1"/>
          </p:cNvSpPr>
          <p:nvPr>
            <p:ph type="title"/>
          </p:nvPr>
        </p:nvSpPr>
        <p:spPr/>
        <p:txBody>
          <a:bodyPr/>
          <a:lstStyle/>
          <a:p>
            <a:r>
              <a:rPr lang="en-US" sz="3600"/>
              <a:t>Your parents want you to grow in faith</a:t>
            </a:r>
            <a:endParaRPr lang="en-US"/>
          </a:p>
        </p:txBody>
      </p:sp>
      <p:sp>
        <p:nvSpPr>
          <p:cNvPr id="849923" name="Rectangle 3"/>
          <p:cNvSpPr>
            <a:spLocks noGrp="1" noChangeArrowheads="1"/>
          </p:cNvSpPr>
          <p:nvPr>
            <p:ph idx="1"/>
          </p:nvPr>
        </p:nvSpPr>
        <p:spPr/>
        <p:txBody>
          <a:bodyPr/>
          <a:lstStyle/>
          <a:p>
            <a:pPr>
              <a:buFontTx/>
              <a:buNone/>
            </a:pPr>
            <a:r>
              <a:rPr lang="en-US" dirty="0"/>
              <a:t>As you grow older, you become more responsible for yourself:</a:t>
            </a:r>
          </a:p>
          <a:p>
            <a:pPr>
              <a:buFontTx/>
              <a:buNone/>
            </a:pPr>
            <a:r>
              <a:rPr lang="en-US" dirty="0"/>
              <a:t> </a:t>
            </a:r>
          </a:p>
          <a:p>
            <a:pPr>
              <a:buFontTx/>
              <a:buNone/>
            </a:pPr>
            <a:r>
              <a:rPr lang="en-US" dirty="0"/>
              <a:t>	for what you think, 			head</a:t>
            </a:r>
          </a:p>
          <a:p>
            <a:pPr>
              <a:buFontTx/>
              <a:buNone/>
            </a:pPr>
            <a:r>
              <a:rPr lang="en-US" dirty="0"/>
              <a:t>	for what you want, 			heart</a:t>
            </a:r>
          </a:p>
          <a:p>
            <a:pPr>
              <a:buFontTx/>
              <a:buNone/>
            </a:pPr>
            <a:r>
              <a:rPr lang="en-US" dirty="0"/>
              <a:t>	for what you do.				hands</a:t>
            </a:r>
          </a:p>
          <a:p>
            <a:pPr>
              <a:buFontTx/>
              <a:buNone/>
            </a:pPr>
            <a:endParaRPr lang="en-US" dirty="0"/>
          </a:p>
          <a:p>
            <a:pPr>
              <a:buFontTx/>
              <a:buNone/>
            </a:pPr>
            <a:r>
              <a:rPr lang="en-US" dirty="0"/>
              <a:t>What you think, want, and do, is determined by your convictions, your faith.</a:t>
            </a:r>
          </a:p>
          <a:p>
            <a:pPr>
              <a:buFontTx/>
              <a:buNone/>
            </a:pPr>
            <a:endParaRPr lang="en-US" dirty="0"/>
          </a:p>
          <a:p>
            <a:pPr>
              <a:buFontTx/>
              <a:buNone/>
            </a:pPr>
            <a:r>
              <a:rPr lang="en-US" dirty="0"/>
              <a:t>		        God has called you</a:t>
            </a:r>
          </a:p>
          <a:p>
            <a:pPr>
              <a:buFontTx/>
              <a:buNone/>
            </a:pPr>
            <a:r>
              <a:rPr lang="en-US" dirty="0"/>
              <a:t>Wi				            Will you trust Him?</a:t>
            </a:r>
          </a:p>
          <a:p>
            <a:pPr>
              <a:buFontTx/>
              <a:buNone/>
            </a:pPr>
            <a:endParaRPr lang="en-US" dirty="0"/>
          </a:p>
        </p:txBody>
      </p:sp>
      <p:pic>
        <p:nvPicPr>
          <p:cNvPr id="849924" name="Picture 4" descr="C:\Documents and Settings\Karlo Janssen\Mijn documenten\Mijn afbeeldingen\Catechism\head-heart-hand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4038600" y="2057400"/>
            <a:ext cx="712788" cy="1905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Documents and Settings\Karlo Janssen\Mijn documenten\Downloads\Dit Koningskind\dopen.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427" y="5115272"/>
            <a:ext cx="1438275" cy="1524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Documents and Settings\Karlo Janssen\Mijn documenten\Downloads\Dit Koningskind\belijdenis.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7665930" y="5301208"/>
            <a:ext cx="1447800" cy="14335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4992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4992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4992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4992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4992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4992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4992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4992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2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026"/>
          <p:cNvSpPr>
            <a:spLocks noGrp="1" noChangeArrowheads="1"/>
          </p:cNvSpPr>
          <p:nvPr>
            <p:ph type="title"/>
          </p:nvPr>
        </p:nvSpPr>
        <p:spPr/>
        <p:txBody>
          <a:bodyPr/>
          <a:lstStyle/>
          <a:p>
            <a:r>
              <a:rPr lang="en-US" altLang="en-US"/>
              <a:t>Calling</a:t>
            </a:r>
            <a:endParaRPr lang="en-US" altLang="en-US" dirty="0"/>
          </a:p>
        </p:txBody>
      </p:sp>
      <p:sp>
        <p:nvSpPr>
          <p:cNvPr id="18435" name="Rectangle 1027"/>
          <p:cNvSpPr>
            <a:spLocks noGrp="1" noChangeArrowheads="1"/>
          </p:cNvSpPr>
          <p:nvPr>
            <p:ph idx="1"/>
          </p:nvPr>
        </p:nvSpPr>
        <p:spPr/>
        <p:txBody>
          <a:bodyPr/>
          <a:lstStyle/>
          <a:p>
            <a:pPr algn="ctr">
              <a:buFontTx/>
              <a:buNone/>
            </a:pPr>
            <a:r>
              <a:rPr lang="en-US" altLang="en-US" i="1" dirty="0"/>
              <a:t>I, </a:t>
            </a:r>
            <a:r>
              <a:rPr lang="en-US" altLang="en-US" i="1" dirty="0">
                <a:solidFill>
                  <a:srgbClr val="00FF00"/>
                </a:solidFill>
              </a:rPr>
              <a:t>…[BAPTISM NAME]….</a:t>
            </a:r>
            <a:r>
              <a:rPr lang="en-US" altLang="en-US" i="1" dirty="0"/>
              <a:t>, am </a:t>
            </a:r>
          </a:p>
          <a:p>
            <a:pPr algn="ctr">
              <a:buFontTx/>
              <a:buNone/>
            </a:pPr>
            <a:r>
              <a:rPr lang="en-US" altLang="en-US" i="1" dirty="0">
                <a:solidFill>
                  <a:srgbClr val="00FF00"/>
                </a:solidFill>
              </a:rPr>
              <a:t>called to have faith in God and serve Him.</a:t>
            </a:r>
            <a:endParaRPr lang="en-US" altLang="en-US" i="1" dirty="0"/>
          </a:p>
        </p:txBody>
      </p:sp>
      <p:pic>
        <p:nvPicPr>
          <p:cNvPr id="18436" name="Picture 1028"/>
          <p:cNvPicPr>
            <a:picLocks noChangeAspect="1" noChangeArrowheads="1"/>
          </p:cNvPicPr>
          <p:nvPr/>
        </p:nvPicPr>
        <p:blipFill>
          <a:blip r:embed="rId2">
            <a:extLst>
              <a:ext uri="{28A0092B-C50C-407E-A947-70E740481C1C}">
                <a14:useLocalDpi xmlns:a14="http://schemas.microsoft.com/office/drawing/2010/main" val="0"/>
              </a:ext>
            </a:extLst>
          </a:blip>
          <a:srcRect l="6857" t="6107" r="8571" b="8397"/>
          <a:stretch>
            <a:fillRect/>
          </a:stretch>
        </p:blipFill>
        <p:spPr bwMode="auto">
          <a:xfrm>
            <a:off x="152400" y="3276600"/>
            <a:ext cx="3352800" cy="253682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7" name="Text Box 1029"/>
          <p:cNvSpPr txBox="1">
            <a:spLocks noChangeArrowheads="1"/>
          </p:cNvSpPr>
          <p:nvPr/>
        </p:nvSpPr>
        <p:spPr bwMode="auto">
          <a:xfrm>
            <a:off x="7696200"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2800">
                <a:solidFill>
                  <a:schemeClr val="tx1"/>
                </a:solidFill>
                <a:latin typeface="Comic Sans MS" panose="030F0702030302020204" pitchFamily="66" charset="0"/>
              </a:defRPr>
            </a:lvl1pPr>
            <a:lvl2pPr marL="742950" indent="-285750">
              <a:spcBef>
                <a:spcPct val="20000"/>
              </a:spcBef>
              <a:buChar char="–"/>
              <a:defRPr sz="2400">
                <a:solidFill>
                  <a:schemeClr val="tx1"/>
                </a:solidFill>
                <a:latin typeface="Comic Sans MS" panose="030F0702030302020204" pitchFamily="66" charset="0"/>
              </a:defRPr>
            </a:lvl2pPr>
            <a:lvl3pPr marL="1143000" indent="-228600">
              <a:spcBef>
                <a:spcPct val="20000"/>
              </a:spcBef>
              <a:buChar char="•"/>
              <a:defRPr sz="2000">
                <a:solidFill>
                  <a:schemeClr val="tx1"/>
                </a:solidFill>
                <a:latin typeface="Comic Sans MS" panose="030F0702030302020204" pitchFamily="66" charset="0"/>
              </a:defRPr>
            </a:lvl3pPr>
            <a:lvl4pPr marL="1600200" indent="-228600">
              <a:spcBef>
                <a:spcPct val="20000"/>
              </a:spcBef>
              <a:buChar char="–"/>
              <a:defRPr>
                <a:solidFill>
                  <a:schemeClr val="tx1"/>
                </a:solidFill>
                <a:latin typeface="Comic Sans MS" panose="030F0702030302020204" pitchFamily="66" charset="0"/>
              </a:defRPr>
            </a:lvl4pPr>
            <a:lvl5pPr marL="2057400" indent="-228600">
              <a:spcBef>
                <a:spcPct val="20000"/>
              </a:spcBef>
              <a:buChar char="»"/>
              <a:defRPr>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a:solidFill>
                  <a:schemeClr val="tx1"/>
                </a:solidFill>
                <a:latin typeface="Comic Sans MS" panose="030F0702030302020204" pitchFamily="66" charset="0"/>
              </a:defRPr>
            </a:lvl9pPr>
          </a:lstStyle>
          <a:p>
            <a:pPr algn="ctr">
              <a:spcBef>
                <a:spcPct val="0"/>
              </a:spcBef>
              <a:buFontTx/>
              <a:buNone/>
            </a:pPr>
            <a:r>
              <a:rPr lang="en-US" altLang="en-US" sz="8000">
                <a:solidFill>
                  <a:srgbClr val="00FF00"/>
                </a:solidFill>
                <a:latin typeface="Times New Roman" panose="02020603050405020304" pitchFamily="18" charset="0"/>
                <a:sym typeface="Wingdings" panose="05000000000000000000" pitchFamily="2" charset="2"/>
              </a:rPr>
              <a:t></a:t>
            </a:r>
            <a:endParaRPr lang="en-US" altLang="en-US" sz="2400">
              <a:latin typeface="Times New Roman" panose="02020603050405020304" pitchFamily="18" charset="0"/>
            </a:endParaRPr>
          </a:p>
        </p:txBody>
      </p:sp>
      <p:sp>
        <p:nvSpPr>
          <p:cNvPr id="852998" name="AutoShape 1030"/>
          <p:cNvSpPr>
            <a:spLocks noChangeArrowheads="1"/>
          </p:cNvSpPr>
          <p:nvPr/>
        </p:nvSpPr>
        <p:spPr bwMode="auto">
          <a:xfrm>
            <a:off x="3810000" y="3200400"/>
            <a:ext cx="5149850" cy="2660650"/>
          </a:xfrm>
          <a:prstGeom prst="horizontalScroll">
            <a:avLst>
              <a:gd name="adj" fmla="val 7194"/>
            </a:avLst>
          </a:prstGeom>
          <a:solidFill>
            <a:srgbClr val="FF9900"/>
          </a:solidFill>
          <a:ln w="9525">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2800">
                <a:solidFill>
                  <a:schemeClr val="tx1"/>
                </a:solidFill>
                <a:latin typeface="Comic Sans MS" panose="030F0702030302020204" pitchFamily="66" charset="0"/>
              </a:defRPr>
            </a:lvl1pPr>
            <a:lvl2pPr marL="742950" indent="-285750">
              <a:spcBef>
                <a:spcPct val="20000"/>
              </a:spcBef>
              <a:buChar char="–"/>
              <a:defRPr sz="2400">
                <a:solidFill>
                  <a:schemeClr val="tx1"/>
                </a:solidFill>
                <a:latin typeface="Comic Sans MS" panose="030F0702030302020204" pitchFamily="66" charset="0"/>
              </a:defRPr>
            </a:lvl2pPr>
            <a:lvl3pPr marL="1143000" indent="-228600">
              <a:spcBef>
                <a:spcPct val="20000"/>
              </a:spcBef>
              <a:buChar char="•"/>
              <a:defRPr sz="2000">
                <a:solidFill>
                  <a:schemeClr val="tx1"/>
                </a:solidFill>
                <a:latin typeface="Comic Sans MS" panose="030F0702030302020204" pitchFamily="66" charset="0"/>
              </a:defRPr>
            </a:lvl3pPr>
            <a:lvl4pPr marL="1600200" indent="-228600">
              <a:spcBef>
                <a:spcPct val="20000"/>
              </a:spcBef>
              <a:buChar char="–"/>
              <a:defRPr>
                <a:solidFill>
                  <a:schemeClr val="tx1"/>
                </a:solidFill>
                <a:latin typeface="Comic Sans MS" panose="030F0702030302020204" pitchFamily="66" charset="0"/>
              </a:defRPr>
            </a:lvl4pPr>
            <a:lvl5pPr marL="2057400" indent="-228600">
              <a:spcBef>
                <a:spcPct val="20000"/>
              </a:spcBef>
              <a:buChar char="»"/>
              <a:defRPr>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a:solidFill>
                  <a:schemeClr val="tx1"/>
                </a:solidFill>
                <a:latin typeface="Comic Sans MS" panose="030F0702030302020204" pitchFamily="66" charset="0"/>
              </a:defRPr>
            </a:lvl9pPr>
          </a:lstStyle>
          <a:p>
            <a:pPr>
              <a:spcBef>
                <a:spcPct val="0"/>
              </a:spcBef>
              <a:buFontTx/>
              <a:buNone/>
            </a:pPr>
            <a:r>
              <a:rPr lang="en-US" altLang="en-US" sz="2400" i="1">
                <a:solidFill>
                  <a:schemeClr val="bg1"/>
                </a:solidFill>
                <a:latin typeface="Times New Roman" panose="02020603050405020304" pitchFamily="18" charset="0"/>
              </a:rPr>
              <a:t>Now fear the LORD and serve Him with all faithfulness. ... But if serving the LORD seems undesirable to you, choose this day whom you will serve...</a:t>
            </a:r>
          </a:p>
          <a:p>
            <a:pPr algn="r">
              <a:spcBef>
                <a:spcPct val="0"/>
              </a:spcBef>
              <a:buFontTx/>
              <a:buNone/>
            </a:pPr>
            <a:r>
              <a:rPr lang="en-US" altLang="en-US" sz="2400">
                <a:solidFill>
                  <a:schemeClr val="bg1"/>
                </a:solidFill>
                <a:latin typeface="Times New Roman" panose="02020603050405020304" pitchFamily="18" charset="0"/>
              </a:rPr>
              <a:t>Joshua 24:14-15</a:t>
            </a:r>
            <a:endParaRPr lang="en-US" altLang="en-US" sz="4400">
              <a:solidFill>
                <a:schemeClr val="tx2"/>
              </a:solidFill>
              <a:latin typeface="Times New Roman" panose="02020603050405020304" pitchFamily="18" charset="0"/>
            </a:endParaRPr>
          </a:p>
        </p:txBody>
      </p:sp>
    </p:spTree>
    <p:extLst>
      <p:ext uri="{BB962C8B-B14F-4D97-AF65-F5344CB8AC3E}">
        <p14:creationId xmlns:p14="http://schemas.microsoft.com/office/powerpoint/2010/main" val="11776208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1000"/>
                                  </p:stCondLst>
                                  <p:childTnLst>
                                    <p:set>
                                      <p:cBhvr>
                                        <p:cTn id="6" dur="1" fill="hold">
                                          <p:stCondLst>
                                            <p:cond delay="0"/>
                                          </p:stCondLst>
                                        </p:cTn>
                                        <p:tgtEl>
                                          <p:spTgt spid="852998"/>
                                        </p:tgtEl>
                                        <p:attrNameLst>
                                          <p:attrName>style.visibility</p:attrName>
                                        </p:attrNameLst>
                                      </p:cBhvr>
                                      <p:to>
                                        <p:strVal val="visible"/>
                                      </p:to>
                                    </p:set>
                                    <p:anim calcmode="lin" valueType="num">
                                      <p:cBhvr>
                                        <p:cTn id="7" dur="500" fill="hold"/>
                                        <p:tgtEl>
                                          <p:spTgt spid="852998"/>
                                        </p:tgtEl>
                                        <p:attrNameLst>
                                          <p:attrName>ppt_x</p:attrName>
                                        </p:attrNameLst>
                                      </p:cBhvr>
                                      <p:tavLst>
                                        <p:tav tm="0">
                                          <p:val>
                                            <p:strVal val="#ppt_x-#ppt_w/2"/>
                                          </p:val>
                                        </p:tav>
                                        <p:tav tm="100000">
                                          <p:val>
                                            <p:strVal val="#ppt_x"/>
                                          </p:val>
                                        </p:tav>
                                      </p:tavLst>
                                    </p:anim>
                                    <p:anim calcmode="lin" valueType="num">
                                      <p:cBhvr>
                                        <p:cTn id="8" dur="500" fill="hold"/>
                                        <p:tgtEl>
                                          <p:spTgt spid="852998"/>
                                        </p:tgtEl>
                                        <p:attrNameLst>
                                          <p:attrName>ppt_y</p:attrName>
                                        </p:attrNameLst>
                                      </p:cBhvr>
                                      <p:tavLst>
                                        <p:tav tm="0">
                                          <p:val>
                                            <p:strVal val="#ppt_y"/>
                                          </p:val>
                                        </p:tav>
                                        <p:tav tm="100000">
                                          <p:val>
                                            <p:strVal val="#ppt_y"/>
                                          </p:val>
                                        </p:tav>
                                      </p:tavLst>
                                    </p:anim>
                                    <p:anim calcmode="lin" valueType="num">
                                      <p:cBhvr>
                                        <p:cTn id="9" dur="500" fill="hold"/>
                                        <p:tgtEl>
                                          <p:spTgt spid="852998"/>
                                        </p:tgtEl>
                                        <p:attrNameLst>
                                          <p:attrName>ppt_w</p:attrName>
                                        </p:attrNameLst>
                                      </p:cBhvr>
                                      <p:tavLst>
                                        <p:tav tm="0">
                                          <p:val>
                                            <p:fltVal val="0"/>
                                          </p:val>
                                        </p:tav>
                                        <p:tav tm="100000">
                                          <p:val>
                                            <p:strVal val="#ppt_w"/>
                                          </p:val>
                                        </p:tav>
                                      </p:tavLst>
                                    </p:anim>
                                    <p:anim calcmode="lin" valueType="num">
                                      <p:cBhvr>
                                        <p:cTn id="10" dur="500" fill="hold"/>
                                        <p:tgtEl>
                                          <p:spTgt spid="85299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2998" grpId="0" animBg="1"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050"/>
          <p:cNvSpPr>
            <a:spLocks noGrp="1" noChangeArrowheads="1"/>
          </p:cNvSpPr>
          <p:nvPr>
            <p:ph type="title"/>
          </p:nvPr>
        </p:nvSpPr>
        <p:spPr/>
        <p:txBody>
          <a:bodyPr/>
          <a:lstStyle/>
          <a:p>
            <a:r>
              <a:rPr lang="en-US" altLang="en-US"/>
              <a:t>Growing in faith</a:t>
            </a:r>
          </a:p>
        </p:txBody>
      </p:sp>
      <p:sp>
        <p:nvSpPr>
          <p:cNvPr id="19459" name="Rectangle 2051"/>
          <p:cNvSpPr>
            <a:spLocks noGrp="1" noChangeArrowheads="1"/>
          </p:cNvSpPr>
          <p:nvPr>
            <p:ph idx="1"/>
          </p:nvPr>
        </p:nvSpPr>
        <p:spPr>
          <a:xfrm>
            <a:off x="395536" y="1219200"/>
            <a:ext cx="8748464" cy="5638800"/>
          </a:xfrm>
        </p:spPr>
        <p:txBody>
          <a:bodyPr/>
          <a:lstStyle/>
          <a:p>
            <a:pPr>
              <a:buFontTx/>
              <a:buNone/>
            </a:pPr>
            <a:r>
              <a:rPr lang="en-US" altLang="en-US" dirty="0"/>
              <a:t>Catechism aims to prepare you to respond to your calling.</a:t>
            </a:r>
          </a:p>
          <a:p>
            <a:pPr>
              <a:buFontTx/>
              <a:buNone/>
            </a:pPr>
            <a:r>
              <a:rPr lang="nl-NL" altLang="en-US" dirty="0"/>
              <a:t>It </a:t>
            </a:r>
            <a:r>
              <a:rPr lang="nl-NL" altLang="en-US" dirty="0" err="1"/>
              <a:t>will</a:t>
            </a:r>
            <a:r>
              <a:rPr lang="nl-NL" altLang="en-US" dirty="0"/>
              <a:t> help </a:t>
            </a:r>
            <a:r>
              <a:rPr lang="nl-NL" altLang="en-US" dirty="0" err="1"/>
              <a:t>you</a:t>
            </a:r>
            <a:r>
              <a:rPr lang="nl-NL" altLang="en-US" dirty="0"/>
              <a:t>:</a:t>
            </a:r>
          </a:p>
          <a:p>
            <a:pPr>
              <a:buFontTx/>
              <a:buNone/>
            </a:pPr>
            <a:endParaRPr lang="nl-NL" altLang="en-US" dirty="0">
              <a:solidFill>
                <a:srgbClr val="00FF00"/>
              </a:solidFill>
            </a:endParaRPr>
          </a:p>
          <a:p>
            <a:pPr>
              <a:buFontTx/>
              <a:buNone/>
            </a:pPr>
            <a:r>
              <a:rPr lang="nl-NL" altLang="en-US" dirty="0">
                <a:solidFill>
                  <a:srgbClr val="00FF00"/>
                </a:solidFill>
              </a:rPr>
              <a:t>			to </a:t>
            </a:r>
            <a:r>
              <a:rPr lang="nl-NL" altLang="en-US" dirty="0" err="1">
                <a:solidFill>
                  <a:srgbClr val="00FF00"/>
                </a:solidFill>
              </a:rPr>
              <a:t>learn</a:t>
            </a:r>
            <a:r>
              <a:rPr lang="nl-NL" altLang="en-US" dirty="0">
                <a:solidFill>
                  <a:srgbClr val="00FF00"/>
                </a:solidFill>
              </a:rPr>
              <a:t> more </a:t>
            </a:r>
            <a:r>
              <a:rPr lang="nl-NL" altLang="en-US" dirty="0" err="1">
                <a:solidFill>
                  <a:srgbClr val="00FF00"/>
                </a:solidFill>
              </a:rPr>
              <a:t>about</a:t>
            </a:r>
            <a:r>
              <a:rPr lang="nl-NL" altLang="en-US" dirty="0">
                <a:solidFill>
                  <a:srgbClr val="00FF00"/>
                </a:solidFill>
              </a:rPr>
              <a:t> God and </a:t>
            </a:r>
            <a:r>
              <a:rPr lang="nl-NL" altLang="en-US" dirty="0" err="1">
                <a:solidFill>
                  <a:srgbClr val="00FF00"/>
                </a:solidFill>
              </a:rPr>
              <a:t>yourself</a:t>
            </a:r>
            <a:endParaRPr lang="nl-NL" altLang="en-US" dirty="0">
              <a:solidFill>
                <a:srgbClr val="00FF00"/>
              </a:solidFill>
            </a:endParaRPr>
          </a:p>
          <a:p>
            <a:pPr>
              <a:buFontTx/>
              <a:buNone/>
            </a:pPr>
            <a:endParaRPr lang="nl-NL" altLang="en-US" dirty="0">
              <a:solidFill>
                <a:srgbClr val="00FF00"/>
              </a:solidFill>
            </a:endParaRPr>
          </a:p>
          <a:p>
            <a:pPr>
              <a:buFontTx/>
              <a:buNone/>
            </a:pPr>
            <a:r>
              <a:rPr lang="nl-NL" altLang="en-US" dirty="0">
                <a:solidFill>
                  <a:srgbClr val="00FF00"/>
                </a:solidFill>
              </a:rPr>
              <a:t>			to </a:t>
            </a:r>
            <a:r>
              <a:rPr lang="nl-NL" altLang="en-US" dirty="0" err="1">
                <a:solidFill>
                  <a:srgbClr val="00FF00"/>
                </a:solidFill>
              </a:rPr>
              <a:t>grow</a:t>
            </a:r>
            <a:r>
              <a:rPr lang="nl-NL" altLang="en-US" dirty="0">
                <a:solidFill>
                  <a:srgbClr val="00FF00"/>
                </a:solidFill>
              </a:rPr>
              <a:t> in </a:t>
            </a:r>
            <a:r>
              <a:rPr lang="nl-NL" altLang="en-US" dirty="0" err="1">
                <a:solidFill>
                  <a:srgbClr val="00FF00"/>
                </a:solidFill>
              </a:rPr>
              <a:t>faith</a:t>
            </a:r>
            <a:r>
              <a:rPr lang="nl-NL" altLang="en-US" dirty="0">
                <a:solidFill>
                  <a:srgbClr val="00FF00"/>
                </a:solidFill>
              </a:rPr>
              <a:t> and trust in God</a:t>
            </a:r>
          </a:p>
          <a:p>
            <a:pPr>
              <a:buFontTx/>
              <a:buNone/>
            </a:pPr>
            <a:endParaRPr lang="nl-NL" altLang="en-US" dirty="0">
              <a:solidFill>
                <a:srgbClr val="00FF00"/>
              </a:solidFill>
            </a:endParaRPr>
          </a:p>
          <a:p>
            <a:pPr>
              <a:buFontTx/>
              <a:buNone/>
            </a:pPr>
            <a:r>
              <a:rPr lang="nl-NL" altLang="en-US" dirty="0">
                <a:solidFill>
                  <a:srgbClr val="00FF00"/>
                </a:solidFill>
              </a:rPr>
              <a:t>			to live as God </a:t>
            </a:r>
            <a:r>
              <a:rPr lang="nl-NL" altLang="en-US" dirty="0" err="1">
                <a:solidFill>
                  <a:srgbClr val="00FF00"/>
                </a:solidFill>
              </a:rPr>
              <a:t>would</a:t>
            </a:r>
            <a:r>
              <a:rPr lang="nl-NL" altLang="en-US" dirty="0">
                <a:solidFill>
                  <a:srgbClr val="00FF00"/>
                </a:solidFill>
              </a:rPr>
              <a:t> have </a:t>
            </a:r>
            <a:r>
              <a:rPr lang="nl-NL" altLang="en-US" dirty="0" err="1">
                <a:solidFill>
                  <a:srgbClr val="00FF00"/>
                </a:solidFill>
              </a:rPr>
              <a:t>you</a:t>
            </a:r>
            <a:r>
              <a:rPr lang="nl-NL" altLang="en-US" dirty="0">
                <a:solidFill>
                  <a:srgbClr val="00FF00"/>
                </a:solidFill>
              </a:rPr>
              <a:t> live.</a:t>
            </a:r>
          </a:p>
          <a:p>
            <a:pPr>
              <a:buFontTx/>
              <a:buNone/>
            </a:pPr>
            <a:endParaRPr lang="nl-NL" altLang="en-US" dirty="0">
              <a:solidFill>
                <a:srgbClr val="00FF00"/>
              </a:solidFill>
            </a:endParaRPr>
          </a:p>
        </p:txBody>
      </p:sp>
      <p:pic>
        <p:nvPicPr>
          <p:cNvPr id="19460" name="Picture 2052" descr="C:\Documents and Settings\Karlo Janssen\Mijn documenten\Mijn afbeeldingen\Catechism\head-heart-ha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2564904"/>
            <a:ext cx="102711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Text Box 2053"/>
          <p:cNvSpPr txBox="1">
            <a:spLocks noChangeArrowheads="1"/>
          </p:cNvSpPr>
          <p:nvPr/>
        </p:nvSpPr>
        <p:spPr bwMode="auto">
          <a:xfrm>
            <a:off x="7696200"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2800">
                <a:solidFill>
                  <a:schemeClr val="tx1"/>
                </a:solidFill>
                <a:latin typeface="Comic Sans MS" panose="030F0702030302020204" pitchFamily="66" charset="0"/>
              </a:defRPr>
            </a:lvl1pPr>
            <a:lvl2pPr marL="742950" indent="-285750">
              <a:spcBef>
                <a:spcPct val="20000"/>
              </a:spcBef>
              <a:buChar char="–"/>
              <a:defRPr sz="2400">
                <a:solidFill>
                  <a:schemeClr val="tx1"/>
                </a:solidFill>
                <a:latin typeface="Comic Sans MS" panose="030F0702030302020204" pitchFamily="66" charset="0"/>
              </a:defRPr>
            </a:lvl2pPr>
            <a:lvl3pPr marL="1143000" indent="-228600">
              <a:spcBef>
                <a:spcPct val="20000"/>
              </a:spcBef>
              <a:buChar char="•"/>
              <a:defRPr sz="2000">
                <a:solidFill>
                  <a:schemeClr val="tx1"/>
                </a:solidFill>
                <a:latin typeface="Comic Sans MS" panose="030F0702030302020204" pitchFamily="66" charset="0"/>
              </a:defRPr>
            </a:lvl3pPr>
            <a:lvl4pPr marL="1600200" indent="-228600">
              <a:spcBef>
                <a:spcPct val="20000"/>
              </a:spcBef>
              <a:buChar char="–"/>
              <a:defRPr>
                <a:solidFill>
                  <a:schemeClr val="tx1"/>
                </a:solidFill>
                <a:latin typeface="Comic Sans MS" panose="030F0702030302020204" pitchFamily="66" charset="0"/>
              </a:defRPr>
            </a:lvl4pPr>
            <a:lvl5pPr marL="2057400" indent="-228600">
              <a:spcBef>
                <a:spcPct val="20000"/>
              </a:spcBef>
              <a:buChar char="»"/>
              <a:defRPr>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a:solidFill>
                  <a:schemeClr val="tx1"/>
                </a:solidFill>
                <a:latin typeface="Comic Sans MS" panose="030F0702030302020204" pitchFamily="66" charset="0"/>
              </a:defRPr>
            </a:lvl9pPr>
          </a:lstStyle>
          <a:p>
            <a:pPr algn="ctr">
              <a:spcBef>
                <a:spcPct val="0"/>
              </a:spcBef>
              <a:buFontTx/>
              <a:buNone/>
            </a:pPr>
            <a:r>
              <a:rPr lang="en-US" altLang="en-US" sz="8000">
                <a:solidFill>
                  <a:srgbClr val="00FF00"/>
                </a:solidFill>
                <a:latin typeface="Times New Roman" panose="02020603050405020304" pitchFamily="18" charset="0"/>
                <a:sym typeface="Wingdings" panose="05000000000000000000" pitchFamily="2" charset="2"/>
              </a:rPr>
              <a:t></a:t>
            </a:r>
            <a:endParaRPr lang="en-US" altLang="en-US" sz="2400">
              <a:latin typeface="Times New Roman" panose="02020603050405020304" pitchFamily="18" charset="0"/>
            </a:endParaRPr>
          </a:p>
        </p:txBody>
      </p:sp>
    </p:spTree>
    <p:extLst>
      <p:ext uri="{BB962C8B-B14F-4D97-AF65-F5344CB8AC3E}">
        <p14:creationId xmlns:p14="http://schemas.microsoft.com/office/powerpoint/2010/main" val="32438143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5042" name="Rectangle 2"/>
          <p:cNvSpPr>
            <a:spLocks noGrp="1" noChangeArrowheads="1"/>
          </p:cNvSpPr>
          <p:nvPr>
            <p:ph type="title"/>
          </p:nvPr>
        </p:nvSpPr>
        <p:spPr/>
        <p:txBody>
          <a:bodyPr/>
          <a:lstStyle/>
          <a:p>
            <a:r>
              <a:rPr lang="en-US"/>
              <a:t>Not neutral</a:t>
            </a:r>
          </a:p>
        </p:txBody>
      </p:sp>
      <p:sp>
        <p:nvSpPr>
          <p:cNvPr id="855043" name="Rectangle 3"/>
          <p:cNvSpPr>
            <a:spLocks noGrp="1" noChangeArrowheads="1"/>
          </p:cNvSpPr>
          <p:nvPr>
            <p:ph idx="1"/>
          </p:nvPr>
        </p:nvSpPr>
        <p:spPr/>
        <p:txBody>
          <a:bodyPr/>
          <a:lstStyle/>
          <a:p>
            <a:pPr>
              <a:buFontTx/>
              <a:buNone/>
            </a:pPr>
            <a:r>
              <a:rPr lang="en-US" dirty="0"/>
              <a:t>Catechism is </a:t>
            </a:r>
            <a:r>
              <a:rPr lang="en-US" dirty="0">
                <a:solidFill>
                  <a:srgbClr val="00FF00"/>
                </a:solidFill>
              </a:rPr>
              <a:t>not neutral. </a:t>
            </a:r>
            <a:r>
              <a:rPr lang="en-US" dirty="0"/>
              <a:t>As you </a:t>
            </a:r>
            <a:r>
              <a:rPr lang="en-US" dirty="0">
                <a:solidFill>
                  <a:srgbClr val="00FF00"/>
                </a:solidFill>
              </a:rPr>
              <a:t>have been created by God, you </a:t>
            </a:r>
            <a:r>
              <a:rPr lang="en-US" u="sng" dirty="0">
                <a:solidFill>
                  <a:srgbClr val="00FF00"/>
                </a:solidFill>
              </a:rPr>
              <a:t>ought</a:t>
            </a:r>
            <a:r>
              <a:rPr lang="en-US" dirty="0">
                <a:solidFill>
                  <a:srgbClr val="00FF00"/>
                </a:solidFill>
              </a:rPr>
              <a:t> to decide to follow God in faith. But </a:t>
            </a:r>
            <a:r>
              <a:rPr lang="en-US" i="1" u="sng" dirty="0">
                <a:solidFill>
                  <a:srgbClr val="00FF00"/>
                </a:solidFill>
              </a:rPr>
              <a:t>you</a:t>
            </a:r>
            <a:r>
              <a:rPr lang="en-US" dirty="0">
                <a:solidFill>
                  <a:srgbClr val="00FF00"/>
                </a:solidFill>
              </a:rPr>
              <a:t> are to decide that.</a:t>
            </a:r>
          </a:p>
          <a:p>
            <a:pPr>
              <a:buFontTx/>
              <a:buNone/>
            </a:pPr>
            <a:r>
              <a:rPr lang="en-US" dirty="0"/>
              <a:t>Note how Joshua phrased the choice Israel had:</a:t>
            </a:r>
            <a:r>
              <a:rPr lang="en-US" dirty="0">
                <a:solidFill>
                  <a:srgbClr val="00FF00"/>
                </a:solidFill>
              </a:rPr>
              <a:t> </a:t>
            </a:r>
            <a:endParaRPr lang="en-US" dirty="0"/>
          </a:p>
        </p:txBody>
      </p:sp>
      <p:sp>
        <p:nvSpPr>
          <p:cNvPr id="855045" name="Text Box 5"/>
          <p:cNvSpPr txBox="1">
            <a:spLocks noChangeArrowheads="1"/>
          </p:cNvSpPr>
          <p:nvPr/>
        </p:nvSpPr>
        <p:spPr bwMode="auto">
          <a:xfrm>
            <a:off x="7696200"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8000">
                <a:solidFill>
                  <a:srgbClr val="00FF00"/>
                </a:solidFill>
                <a:sym typeface="Wingdings" pitchFamily="2" charset="2"/>
              </a:rPr>
              <a:t></a:t>
            </a:r>
            <a:endParaRPr lang="en-US">
              <a:solidFill>
                <a:schemeClr val="tx1"/>
              </a:solidFill>
            </a:endParaRPr>
          </a:p>
        </p:txBody>
      </p:sp>
      <p:sp>
        <p:nvSpPr>
          <p:cNvPr id="855046" name="AutoShape 6"/>
          <p:cNvSpPr>
            <a:spLocks noChangeArrowheads="1"/>
          </p:cNvSpPr>
          <p:nvPr/>
        </p:nvSpPr>
        <p:spPr bwMode="auto">
          <a:xfrm>
            <a:off x="3810000" y="3200400"/>
            <a:ext cx="5149850" cy="2660650"/>
          </a:xfrm>
          <a:prstGeom prst="horizontalScroll">
            <a:avLst>
              <a:gd name="adj" fmla="val 7194"/>
            </a:avLst>
          </a:prstGeom>
          <a:solidFill>
            <a:srgbClr val="FF9900"/>
          </a:solidFill>
          <a:ln w="9525">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a:r>
              <a:rPr lang="en-US" i="1"/>
              <a:t>Now fear the LORD and serve Him with all faithfulness. ... But if serving the LORD seems undesirable to you, choose this day whom you will serve...</a:t>
            </a:r>
          </a:p>
          <a:p>
            <a:pPr algn="r"/>
            <a:r>
              <a:rPr lang="en-US"/>
              <a:t>Joshua 24:14-15</a:t>
            </a:r>
            <a:endParaRPr lang="en-US" sz="4400">
              <a:solidFill>
                <a:schemeClr val="tx2"/>
              </a:solidFill>
            </a:endParaRPr>
          </a:p>
        </p:txBody>
      </p:sp>
      <p:sp>
        <p:nvSpPr>
          <p:cNvPr id="855047" name="AutoShape 7"/>
          <p:cNvSpPr>
            <a:spLocks noChangeArrowheads="1"/>
          </p:cNvSpPr>
          <p:nvPr/>
        </p:nvSpPr>
        <p:spPr bwMode="auto">
          <a:xfrm>
            <a:off x="762000" y="3581400"/>
            <a:ext cx="2362200" cy="609600"/>
          </a:xfrm>
          <a:prstGeom prst="roundRect">
            <a:avLst>
              <a:gd name="adj" fmla="val 16667"/>
            </a:avLst>
          </a:prstGeom>
          <a:solidFill>
            <a:srgbClr val="FF000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GB" dirty="0">
                <a:solidFill>
                  <a:srgbClr val="FFFF00"/>
                </a:solidFill>
              </a:rPr>
              <a:t>Command</a:t>
            </a:r>
          </a:p>
        </p:txBody>
      </p:sp>
      <p:sp>
        <p:nvSpPr>
          <p:cNvPr id="855048" name="Line 8"/>
          <p:cNvSpPr>
            <a:spLocks noChangeShapeType="1"/>
          </p:cNvSpPr>
          <p:nvPr/>
        </p:nvSpPr>
        <p:spPr bwMode="auto">
          <a:xfrm>
            <a:off x="3124200" y="3886200"/>
            <a:ext cx="914400"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855049" name="AutoShape 9"/>
          <p:cNvSpPr>
            <a:spLocks noChangeArrowheads="1"/>
          </p:cNvSpPr>
          <p:nvPr/>
        </p:nvSpPr>
        <p:spPr bwMode="auto">
          <a:xfrm>
            <a:off x="762000" y="4419600"/>
            <a:ext cx="2362200" cy="609600"/>
          </a:xfrm>
          <a:prstGeom prst="roundRect">
            <a:avLst>
              <a:gd name="adj" fmla="val 16667"/>
            </a:avLst>
          </a:prstGeom>
          <a:solidFill>
            <a:srgbClr val="FF000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GB" dirty="0">
                <a:solidFill>
                  <a:srgbClr val="FFFF00"/>
                </a:solidFill>
              </a:rPr>
              <a:t>Choice</a:t>
            </a:r>
          </a:p>
        </p:txBody>
      </p:sp>
      <p:sp>
        <p:nvSpPr>
          <p:cNvPr id="855050" name="Line 10"/>
          <p:cNvSpPr>
            <a:spLocks noChangeShapeType="1"/>
          </p:cNvSpPr>
          <p:nvPr/>
        </p:nvSpPr>
        <p:spPr bwMode="auto">
          <a:xfrm>
            <a:off x="3124200" y="4724400"/>
            <a:ext cx="914400"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55047"/>
                                        </p:tgtEl>
                                        <p:attrNameLst>
                                          <p:attrName>style.visibility</p:attrName>
                                        </p:attrNameLst>
                                      </p:cBhvr>
                                      <p:to>
                                        <p:strVal val="visible"/>
                                      </p:to>
                                    </p:set>
                                    <p:animEffect transition="in" filter="wipe(left)">
                                      <p:cBhvr>
                                        <p:cTn id="7" dur="1000"/>
                                        <p:tgtEl>
                                          <p:spTgt spid="855047"/>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855048"/>
                                        </p:tgtEl>
                                        <p:attrNameLst>
                                          <p:attrName>style.visibility</p:attrName>
                                        </p:attrNameLst>
                                      </p:cBhvr>
                                      <p:to>
                                        <p:strVal val="visible"/>
                                      </p:to>
                                    </p:set>
                                    <p:animEffect transition="in" filter="wipe(left)">
                                      <p:cBhvr>
                                        <p:cTn id="11" dur="750"/>
                                        <p:tgtEl>
                                          <p:spTgt spid="85504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55049"/>
                                        </p:tgtEl>
                                        <p:attrNameLst>
                                          <p:attrName>style.visibility</p:attrName>
                                        </p:attrNameLst>
                                      </p:cBhvr>
                                      <p:to>
                                        <p:strVal val="visible"/>
                                      </p:to>
                                    </p:set>
                                    <p:animEffect transition="in" filter="wipe(left)">
                                      <p:cBhvr>
                                        <p:cTn id="16" dur="1000"/>
                                        <p:tgtEl>
                                          <p:spTgt spid="855049"/>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855050"/>
                                        </p:tgtEl>
                                        <p:attrNameLst>
                                          <p:attrName>style.visibility</p:attrName>
                                        </p:attrNameLst>
                                      </p:cBhvr>
                                      <p:to>
                                        <p:strVal val="visible"/>
                                      </p:to>
                                    </p:set>
                                    <p:animEffect transition="in" filter="wipe(left)">
                                      <p:cBhvr>
                                        <p:cTn id="20" dur="750"/>
                                        <p:tgtEl>
                                          <p:spTgt spid="855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5047" grpId="0" animBg="1"/>
      <p:bldP spid="855048" grpId="0" animBg="1"/>
      <p:bldP spid="855049" grpId="0" animBg="1"/>
      <p:bldP spid="85505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1970" name="Rectangle 2"/>
          <p:cNvSpPr>
            <a:spLocks noGrp="1" noChangeArrowheads="1"/>
          </p:cNvSpPr>
          <p:nvPr>
            <p:ph type="title"/>
          </p:nvPr>
        </p:nvSpPr>
        <p:spPr/>
        <p:txBody>
          <a:bodyPr/>
          <a:lstStyle/>
          <a:p>
            <a:r>
              <a:rPr lang="en-US"/>
              <a:t>Your parents make you go</a:t>
            </a:r>
          </a:p>
        </p:txBody>
      </p:sp>
      <p:sp>
        <p:nvSpPr>
          <p:cNvPr id="851971" name="Rectangle 3"/>
          <p:cNvSpPr>
            <a:spLocks noGrp="1" noChangeArrowheads="1"/>
          </p:cNvSpPr>
          <p:nvPr>
            <p:ph idx="1"/>
          </p:nvPr>
        </p:nvSpPr>
        <p:spPr>
          <a:xfrm>
            <a:off x="0" y="1371600"/>
            <a:ext cx="9144000" cy="2057400"/>
          </a:xfrm>
        </p:spPr>
        <p:txBody>
          <a:bodyPr/>
          <a:lstStyle/>
          <a:p>
            <a:pPr algn="ctr">
              <a:buFontTx/>
              <a:buNone/>
            </a:pPr>
            <a:r>
              <a:rPr lang="en-US">
                <a:solidFill>
                  <a:srgbClr val="FF6600"/>
                </a:solidFill>
              </a:rPr>
              <a:t>Your parents made a promise</a:t>
            </a:r>
            <a:endParaRPr lang="en-US"/>
          </a:p>
          <a:p>
            <a:pPr algn="ctr">
              <a:buFontTx/>
              <a:buNone/>
            </a:pPr>
            <a:r>
              <a:rPr lang="en-US">
                <a:solidFill>
                  <a:schemeClr val="accent1"/>
                </a:solidFill>
              </a:rPr>
              <a:t>Your parents want you to grow in faith.</a:t>
            </a:r>
            <a:endParaRPr lang="en-US">
              <a:solidFill>
                <a:srgbClr val="00FF00"/>
              </a:solidFill>
            </a:endParaRPr>
          </a:p>
        </p:txBody>
      </p:sp>
      <p:pic>
        <p:nvPicPr>
          <p:cNvPr id="851972" name="Picture 4" descr="C:\Documents and Settings\Karlo Janssen\Mijn documenten\Downloads\Dit Koningskind\dopen.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300538"/>
            <a:ext cx="1438275" cy="1524000"/>
          </a:xfrm>
          <a:prstGeom prst="rect">
            <a:avLst/>
          </a:prstGeom>
          <a:noFill/>
          <a:extLst>
            <a:ext uri="{909E8E84-426E-40DD-AFC4-6F175D3DCCD1}">
              <a14:hiddenFill xmlns:a14="http://schemas.microsoft.com/office/drawing/2010/main">
                <a:solidFill>
                  <a:srgbClr val="FFFFFF"/>
                </a:solidFill>
              </a14:hiddenFill>
            </a:ext>
          </a:extLst>
        </p:spPr>
      </p:pic>
      <p:pic>
        <p:nvPicPr>
          <p:cNvPr id="851973" name="Picture 5" descr="C:\Documents and Settings\Karlo Janssen\Mijn documenten\Downloads\Dit Koningskind\kidsmoment.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5367338"/>
            <a:ext cx="1524000" cy="1490662"/>
          </a:xfrm>
          <a:prstGeom prst="rect">
            <a:avLst/>
          </a:prstGeom>
          <a:noFill/>
          <a:extLst>
            <a:ext uri="{909E8E84-426E-40DD-AFC4-6F175D3DCCD1}">
              <a14:hiddenFill xmlns:a14="http://schemas.microsoft.com/office/drawing/2010/main">
                <a:solidFill>
                  <a:srgbClr val="FFFFFF"/>
                </a:solidFill>
              </a14:hiddenFill>
            </a:ext>
          </a:extLst>
        </p:spPr>
      </p:pic>
      <p:pic>
        <p:nvPicPr>
          <p:cNvPr id="851974" name="Picture 6" descr="G:\Backup - juni 2009\Mijn afbeeldingen\Liturgy\Liturgie\preek.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2776538"/>
            <a:ext cx="1528763" cy="1676400"/>
          </a:xfrm>
          <a:prstGeom prst="rect">
            <a:avLst/>
          </a:prstGeom>
          <a:noFill/>
          <a:extLst>
            <a:ext uri="{909E8E84-426E-40DD-AFC4-6F175D3DCCD1}">
              <a14:hiddenFill xmlns:a14="http://schemas.microsoft.com/office/drawing/2010/main">
                <a:solidFill>
                  <a:srgbClr val="FFFFFF"/>
                </a:solidFill>
              </a14:hiddenFill>
            </a:ext>
          </a:extLst>
        </p:spPr>
      </p:pic>
      <p:pic>
        <p:nvPicPr>
          <p:cNvPr id="851976" name="Picture 8" descr="C:\Documents and Settings\Karlo Janssen\Mijn documenten\Downloads\Dit Koningskind\avondmaal.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6200" y="4148138"/>
            <a:ext cx="1447800" cy="1400175"/>
          </a:xfrm>
          <a:prstGeom prst="rect">
            <a:avLst/>
          </a:prstGeom>
          <a:noFill/>
          <a:extLst>
            <a:ext uri="{909E8E84-426E-40DD-AFC4-6F175D3DCCD1}">
              <a14:hiddenFill xmlns:a14="http://schemas.microsoft.com/office/drawing/2010/main">
                <a:solidFill>
                  <a:srgbClr val="FFFFFF"/>
                </a:solidFill>
              </a14:hiddenFill>
            </a:ext>
          </a:extLst>
        </p:spPr>
      </p:pic>
      <p:sp>
        <p:nvSpPr>
          <p:cNvPr id="851977" name="Line 9"/>
          <p:cNvSpPr>
            <a:spLocks noChangeShapeType="1"/>
          </p:cNvSpPr>
          <p:nvPr/>
        </p:nvSpPr>
        <p:spPr bwMode="auto">
          <a:xfrm flipV="1">
            <a:off x="1524000" y="4224338"/>
            <a:ext cx="1143000" cy="914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851978" name="Line 10"/>
          <p:cNvSpPr>
            <a:spLocks noChangeShapeType="1"/>
          </p:cNvSpPr>
          <p:nvPr/>
        </p:nvSpPr>
        <p:spPr bwMode="auto">
          <a:xfrm>
            <a:off x="1524000" y="5214938"/>
            <a:ext cx="990600" cy="8382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851979" name="Line 11"/>
          <p:cNvSpPr>
            <a:spLocks noChangeShapeType="1"/>
          </p:cNvSpPr>
          <p:nvPr/>
        </p:nvSpPr>
        <p:spPr bwMode="auto">
          <a:xfrm flipV="1">
            <a:off x="4343400" y="4910138"/>
            <a:ext cx="9144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851980" name="Line 12"/>
          <p:cNvSpPr>
            <a:spLocks noChangeShapeType="1"/>
          </p:cNvSpPr>
          <p:nvPr/>
        </p:nvSpPr>
        <p:spPr bwMode="auto">
          <a:xfrm flipV="1">
            <a:off x="6629400" y="4910138"/>
            <a:ext cx="10668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851981" name="Line 13"/>
          <p:cNvSpPr>
            <a:spLocks noChangeShapeType="1"/>
          </p:cNvSpPr>
          <p:nvPr/>
        </p:nvSpPr>
        <p:spPr bwMode="auto">
          <a:xfrm flipH="1">
            <a:off x="3886200" y="4910138"/>
            <a:ext cx="457200" cy="609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851982" name="Line 14"/>
          <p:cNvSpPr>
            <a:spLocks noChangeShapeType="1"/>
          </p:cNvSpPr>
          <p:nvPr/>
        </p:nvSpPr>
        <p:spPr bwMode="auto">
          <a:xfrm flipH="1" flipV="1">
            <a:off x="3733800" y="4300538"/>
            <a:ext cx="609600" cy="609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851983" name="Line 15"/>
          <p:cNvSpPr>
            <a:spLocks noChangeShapeType="1"/>
          </p:cNvSpPr>
          <p:nvPr/>
        </p:nvSpPr>
        <p:spPr bwMode="auto">
          <a:xfrm flipH="1">
            <a:off x="609600" y="1676400"/>
            <a:ext cx="1524000" cy="0"/>
          </a:xfrm>
          <a:prstGeom prst="line">
            <a:avLst/>
          </a:prstGeom>
          <a:noFill/>
          <a:ln w="5715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851984" name="Line 16"/>
          <p:cNvSpPr>
            <a:spLocks noChangeShapeType="1"/>
          </p:cNvSpPr>
          <p:nvPr/>
        </p:nvSpPr>
        <p:spPr bwMode="auto">
          <a:xfrm>
            <a:off x="609600" y="1676400"/>
            <a:ext cx="0" cy="2743200"/>
          </a:xfrm>
          <a:prstGeom prst="line">
            <a:avLst/>
          </a:prstGeom>
          <a:noFill/>
          <a:ln w="5715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851985" name="Line 17"/>
          <p:cNvSpPr>
            <a:spLocks noChangeShapeType="1"/>
          </p:cNvSpPr>
          <p:nvPr/>
        </p:nvSpPr>
        <p:spPr bwMode="auto">
          <a:xfrm>
            <a:off x="6019800" y="2362200"/>
            <a:ext cx="0" cy="1676400"/>
          </a:xfrm>
          <a:prstGeom prst="line">
            <a:avLst/>
          </a:prstGeom>
          <a:noFill/>
          <a:ln w="5715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851986" name="AutoShape 18"/>
          <p:cNvSpPr>
            <a:spLocks noChangeArrowheads="1"/>
          </p:cNvSpPr>
          <p:nvPr/>
        </p:nvSpPr>
        <p:spPr bwMode="auto">
          <a:xfrm>
            <a:off x="0" y="4419600"/>
            <a:ext cx="1447800" cy="1447800"/>
          </a:xfrm>
          <a:prstGeom prst="roundRect">
            <a:avLst>
              <a:gd name="adj" fmla="val 16667"/>
            </a:avLst>
          </a:prstGeom>
          <a:solidFill>
            <a:srgbClr val="FF6600">
              <a:alpha val="50000"/>
            </a:srgbClr>
          </a:solidFill>
          <a:ln w="57150">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851989" name="AutoShape 21"/>
          <p:cNvSpPr>
            <a:spLocks noChangeArrowheads="1"/>
          </p:cNvSpPr>
          <p:nvPr/>
        </p:nvSpPr>
        <p:spPr bwMode="auto">
          <a:xfrm>
            <a:off x="1905000" y="2586038"/>
            <a:ext cx="2819400" cy="1828800"/>
          </a:xfrm>
          <a:prstGeom prst="roundRect">
            <a:avLst>
              <a:gd name="adj" fmla="val 16667"/>
            </a:avLst>
          </a:prstGeom>
          <a:solidFill>
            <a:srgbClr val="FFFF00">
              <a:alpha val="50000"/>
            </a:srgbClr>
          </a:solidFill>
          <a:ln w="57150">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4000" b="1" dirty="0">
                <a:solidFill>
                  <a:schemeClr val="accent6">
                    <a:lumMod val="50000"/>
                  </a:schemeClr>
                </a:solidFill>
                <a:latin typeface="Calibri" panose="020F0502020204030204" pitchFamily="34" charset="0"/>
                <a:cs typeface="Calibri" panose="020F0502020204030204" pitchFamily="34" charset="0"/>
              </a:rPr>
              <a:t>Preaching</a:t>
            </a:r>
            <a:endParaRPr lang="en-US" sz="3200" b="1" dirty="0">
              <a:solidFill>
                <a:schemeClr val="accent6">
                  <a:lumMod val="50000"/>
                </a:schemeClr>
              </a:solidFill>
              <a:latin typeface="Calibri" panose="020F0502020204030204" pitchFamily="34" charset="0"/>
              <a:cs typeface="Calibri" panose="020F0502020204030204" pitchFamily="34" charset="0"/>
            </a:endParaRPr>
          </a:p>
        </p:txBody>
      </p:sp>
      <p:pic>
        <p:nvPicPr>
          <p:cNvPr id="23" name="Picture 8" descr="C:\Documents and Settings\Karlo Janssen\Mijn documenten\Downloads\Dit Koningskind\belijdenis.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5282807" y="4131469"/>
            <a:ext cx="1447800" cy="1433512"/>
          </a:xfrm>
          <a:prstGeom prst="rect">
            <a:avLst/>
          </a:prstGeom>
          <a:noFill/>
          <a:extLst>
            <a:ext uri="{909E8E84-426E-40DD-AFC4-6F175D3DCCD1}">
              <a14:hiddenFill xmlns:a14="http://schemas.microsoft.com/office/drawing/2010/main">
                <a:solidFill>
                  <a:srgbClr val="FFFFFF"/>
                </a:solidFill>
              </a14:hiddenFill>
            </a:ext>
          </a:extLst>
        </p:spPr>
      </p:pic>
      <p:sp>
        <p:nvSpPr>
          <p:cNvPr id="851987" name="AutoShape 19"/>
          <p:cNvSpPr>
            <a:spLocks noChangeArrowheads="1"/>
          </p:cNvSpPr>
          <p:nvPr/>
        </p:nvSpPr>
        <p:spPr bwMode="auto">
          <a:xfrm>
            <a:off x="5219700" y="4066076"/>
            <a:ext cx="1600200" cy="1600200"/>
          </a:xfrm>
          <a:prstGeom prst="roundRect">
            <a:avLst>
              <a:gd name="adj" fmla="val 16667"/>
            </a:avLst>
          </a:prstGeom>
          <a:solidFill>
            <a:schemeClr val="accent1">
              <a:alpha val="50000"/>
            </a:schemeClr>
          </a:solidFill>
          <a:ln w="5715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24" name="AutoShape 20"/>
          <p:cNvSpPr>
            <a:spLocks noChangeArrowheads="1"/>
          </p:cNvSpPr>
          <p:nvPr/>
        </p:nvSpPr>
        <p:spPr bwMode="auto">
          <a:xfrm>
            <a:off x="1962150" y="5057776"/>
            <a:ext cx="2819400" cy="1752600"/>
          </a:xfrm>
          <a:prstGeom prst="roundRect">
            <a:avLst>
              <a:gd name="adj" fmla="val 16667"/>
            </a:avLst>
          </a:prstGeom>
          <a:solidFill>
            <a:srgbClr val="FFFF00">
              <a:alpha val="50000"/>
            </a:srgbClr>
          </a:solidFill>
          <a:ln w="57150">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en-US" sz="4000" b="1" dirty="0">
                <a:solidFill>
                  <a:schemeClr val="accent6">
                    <a:lumMod val="50000"/>
                  </a:schemeClr>
                </a:solidFill>
                <a:latin typeface="Calibri" panose="020F0502020204030204" pitchFamily="34" charset="0"/>
                <a:cs typeface="Calibri" panose="020F0502020204030204" pitchFamily="34" charset="0"/>
              </a:rPr>
              <a:t>Family</a:t>
            </a:r>
          </a:p>
          <a:p>
            <a:pPr algn="ctr">
              <a:defRPr/>
            </a:pPr>
            <a:endParaRPr lang="en-US" altLang="en-US" b="1" dirty="0">
              <a:solidFill>
                <a:schemeClr val="accent6">
                  <a:lumMod val="50000"/>
                </a:schemeClr>
              </a:solidFill>
              <a:latin typeface="Calibri" panose="020F0502020204030204" pitchFamily="34" charset="0"/>
              <a:cs typeface="Calibri" panose="020F0502020204030204" pitchFamily="34" charset="0"/>
            </a:endParaRPr>
          </a:p>
          <a:p>
            <a:pPr algn="ctr">
              <a:defRPr/>
            </a:pPr>
            <a:r>
              <a:rPr lang="en-US" altLang="en-US" b="1" dirty="0">
                <a:solidFill>
                  <a:schemeClr val="accent6">
                    <a:lumMod val="50000"/>
                  </a:schemeClr>
                </a:solidFill>
                <a:latin typeface="Calibri" panose="020F0502020204030204" pitchFamily="34" charset="0"/>
                <a:cs typeface="Calibri" panose="020F0502020204030204" pitchFamily="34" charset="0"/>
              </a:rPr>
              <a:t>School   Catechism</a:t>
            </a:r>
            <a:endParaRPr lang="en-US" altLang="en-US" sz="1800" b="1" dirty="0">
              <a:solidFill>
                <a:schemeClr val="accent6">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Proverbs 4:10-15,18</a:t>
            </a:r>
          </a:p>
        </p:txBody>
      </p:sp>
      <p:sp>
        <p:nvSpPr>
          <p:cNvPr id="3" name="Content Placeholder 2"/>
          <p:cNvSpPr>
            <a:spLocks noGrp="1"/>
          </p:cNvSpPr>
          <p:nvPr>
            <p:ph idx="1"/>
          </p:nvPr>
        </p:nvSpPr>
        <p:spPr>
          <a:xfrm>
            <a:off x="1403648" y="908720"/>
            <a:ext cx="7740352" cy="5949280"/>
          </a:xfrm>
        </p:spPr>
        <p:txBody>
          <a:bodyPr/>
          <a:lstStyle/>
          <a:p>
            <a:pPr marL="0" indent="0" algn="r">
              <a:buNone/>
            </a:pPr>
            <a:r>
              <a:rPr lang="en-CA" sz="1800" dirty="0"/>
              <a:t>Melody: Psalm 25</a:t>
            </a:r>
          </a:p>
          <a:p>
            <a:pPr marL="0" indent="0">
              <a:buNone/>
            </a:pPr>
            <a:r>
              <a:rPr lang="en-CA" dirty="0"/>
              <a:t>1. Listen now, o sons and daughters,</a:t>
            </a:r>
          </a:p>
          <a:p>
            <a:pPr marL="0" indent="0">
              <a:buNone/>
            </a:pPr>
            <a:r>
              <a:rPr lang="en-CA" dirty="0"/>
              <a:t>For a life that’s long and blessed.</a:t>
            </a:r>
          </a:p>
          <a:p>
            <a:pPr marL="0" indent="0">
              <a:buNone/>
            </a:pPr>
            <a:r>
              <a:rPr lang="en-CA" dirty="0"/>
              <a:t>God will be your guide in wisdom</a:t>
            </a:r>
          </a:p>
          <a:p>
            <a:pPr marL="0" indent="0">
              <a:buNone/>
            </a:pPr>
            <a:r>
              <a:rPr lang="en-CA" dirty="0"/>
              <a:t>Lead you in the way that’s best.</a:t>
            </a:r>
          </a:p>
          <a:p>
            <a:pPr marL="0" indent="0">
              <a:buNone/>
            </a:pPr>
            <a:r>
              <a:rPr lang="en-CA" dirty="0"/>
              <a:t>All God’s paths are straight and true,</a:t>
            </a:r>
          </a:p>
          <a:p>
            <a:pPr marL="0" indent="0">
              <a:buNone/>
            </a:pPr>
            <a:r>
              <a:rPr lang="en-CA" dirty="0"/>
              <a:t>Follow them, be ever humble.</a:t>
            </a:r>
          </a:p>
          <a:p>
            <a:pPr marL="0" indent="0">
              <a:buNone/>
            </a:pPr>
            <a:r>
              <a:rPr lang="en-CA" dirty="0"/>
              <a:t>When you walk you will not fall,</a:t>
            </a:r>
          </a:p>
          <a:p>
            <a:pPr marL="0" indent="0">
              <a:buNone/>
            </a:pPr>
            <a:r>
              <a:rPr lang="en-CA" dirty="0"/>
              <a:t>When you run you will not stumble</a:t>
            </a:r>
            <a:endParaRPr lang="en-US" dirty="0"/>
          </a:p>
          <a:p>
            <a:pPr marL="0" indent="0">
              <a:buNone/>
            </a:pPr>
            <a:endParaRPr lang="en-US" dirty="0"/>
          </a:p>
          <a:p>
            <a:pPr marL="0" indent="0" algn="r">
              <a:buNone/>
            </a:pPr>
            <a:r>
              <a:rPr lang="en-US" sz="2400" dirty="0"/>
              <a:t>Author: Mrs.  LML</a:t>
            </a:r>
            <a:endParaRPr lang="en-CA" dirty="0"/>
          </a:p>
          <a:p>
            <a:pPr marL="0" indent="0">
              <a:buNone/>
            </a:pPr>
            <a:endParaRPr lang="en-CA" dirty="0"/>
          </a:p>
        </p:txBody>
      </p:sp>
    </p:spTree>
    <p:extLst>
      <p:ext uri="{BB962C8B-B14F-4D97-AF65-F5344CB8AC3E}">
        <p14:creationId xmlns:p14="http://schemas.microsoft.com/office/powerpoint/2010/main" val="13115860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p:txBody>
          <a:bodyPr/>
          <a:lstStyle/>
          <a:p>
            <a:r>
              <a:rPr lang="en-US" altLang="en-US"/>
              <a:t>You yourself a believer</a:t>
            </a:r>
          </a:p>
        </p:txBody>
      </p:sp>
      <p:sp>
        <p:nvSpPr>
          <p:cNvPr id="21508" name="Rectangle 3"/>
          <p:cNvSpPr>
            <a:spLocks noGrp="1" noChangeArrowheads="1"/>
          </p:cNvSpPr>
          <p:nvPr>
            <p:ph idx="1"/>
          </p:nvPr>
        </p:nvSpPr>
        <p:spPr>
          <a:xfrm>
            <a:off x="457200" y="1371600"/>
            <a:ext cx="8686800" cy="2057400"/>
          </a:xfrm>
        </p:spPr>
        <p:txBody>
          <a:bodyPr/>
          <a:lstStyle/>
          <a:p>
            <a:pPr>
              <a:buFontTx/>
              <a:buNone/>
            </a:pPr>
            <a:r>
              <a:rPr lang="en-US" altLang="en-US" dirty="0"/>
              <a:t>The Lord’s Supper serves </a:t>
            </a:r>
            <a:r>
              <a:rPr lang="en-US" altLang="en-US" dirty="0">
                <a:solidFill>
                  <a:srgbClr val="00FF00"/>
                </a:solidFill>
              </a:rPr>
              <a:t>to strengthen you in your convictions </a:t>
            </a:r>
            <a:r>
              <a:rPr lang="en-US" altLang="en-US" dirty="0"/>
              <a:t>once you have indicated you 					       			</a:t>
            </a:r>
            <a:r>
              <a:rPr lang="en-US" altLang="en-US" dirty="0">
                <a:solidFill>
                  <a:srgbClr val="00FF00"/>
                </a:solidFill>
              </a:rPr>
              <a:t>have faith in God’s	</a:t>
            </a:r>
            <a:br>
              <a:rPr lang="en-US" altLang="en-US" dirty="0">
                <a:solidFill>
                  <a:srgbClr val="00FF00"/>
                </a:solidFill>
              </a:rPr>
            </a:br>
            <a:r>
              <a:rPr lang="en-US" altLang="en-US" dirty="0">
                <a:solidFill>
                  <a:srgbClr val="00FF00"/>
                </a:solidFill>
              </a:rPr>
              <a:t>					promises</a:t>
            </a:r>
          </a:p>
        </p:txBody>
      </p:sp>
      <p:sp>
        <p:nvSpPr>
          <p:cNvPr id="21519" name="Line 17"/>
          <p:cNvSpPr>
            <a:spLocks noChangeShapeType="1"/>
          </p:cNvSpPr>
          <p:nvPr/>
        </p:nvSpPr>
        <p:spPr bwMode="auto">
          <a:xfrm flipH="1" flipV="1">
            <a:off x="7236296" y="3140967"/>
            <a:ext cx="404952" cy="870645"/>
          </a:xfrm>
          <a:prstGeom prst="line">
            <a:avLst/>
          </a:prstGeom>
          <a:noFill/>
          <a:ln w="57150">
            <a:solidFill>
              <a:srgbClr val="FFC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21525" name="Text Box 2053"/>
          <p:cNvSpPr txBox="1">
            <a:spLocks noChangeArrowheads="1"/>
          </p:cNvSpPr>
          <p:nvPr/>
        </p:nvSpPr>
        <p:spPr bwMode="auto">
          <a:xfrm>
            <a:off x="7696200"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2800">
                <a:solidFill>
                  <a:schemeClr val="tx1"/>
                </a:solidFill>
                <a:latin typeface="Comic Sans MS" panose="030F0702030302020204" pitchFamily="66" charset="0"/>
              </a:defRPr>
            </a:lvl1pPr>
            <a:lvl2pPr marL="742950" indent="-285750">
              <a:spcBef>
                <a:spcPct val="20000"/>
              </a:spcBef>
              <a:buChar char="–"/>
              <a:defRPr sz="2400">
                <a:solidFill>
                  <a:schemeClr val="tx1"/>
                </a:solidFill>
                <a:latin typeface="Comic Sans MS" panose="030F0702030302020204" pitchFamily="66" charset="0"/>
              </a:defRPr>
            </a:lvl2pPr>
            <a:lvl3pPr marL="1143000" indent="-228600">
              <a:spcBef>
                <a:spcPct val="20000"/>
              </a:spcBef>
              <a:buChar char="•"/>
              <a:defRPr sz="2000">
                <a:solidFill>
                  <a:schemeClr val="tx1"/>
                </a:solidFill>
                <a:latin typeface="Comic Sans MS" panose="030F0702030302020204" pitchFamily="66" charset="0"/>
              </a:defRPr>
            </a:lvl3pPr>
            <a:lvl4pPr marL="1600200" indent="-228600">
              <a:spcBef>
                <a:spcPct val="20000"/>
              </a:spcBef>
              <a:buChar char="–"/>
              <a:defRPr>
                <a:solidFill>
                  <a:schemeClr val="tx1"/>
                </a:solidFill>
                <a:latin typeface="Comic Sans MS" panose="030F0702030302020204" pitchFamily="66" charset="0"/>
              </a:defRPr>
            </a:lvl4pPr>
            <a:lvl5pPr marL="2057400" indent="-228600">
              <a:spcBef>
                <a:spcPct val="20000"/>
              </a:spcBef>
              <a:buChar char="»"/>
              <a:defRPr>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a:solidFill>
                  <a:schemeClr val="tx1"/>
                </a:solidFill>
                <a:latin typeface="Comic Sans MS" panose="030F0702030302020204" pitchFamily="66" charset="0"/>
              </a:defRPr>
            </a:lvl9pPr>
          </a:lstStyle>
          <a:p>
            <a:pPr algn="ctr">
              <a:spcBef>
                <a:spcPct val="0"/>
              </a:spcBef>
              <a:buFontTx/>
              <a:buNone/>
            </a:pPr>
            <a:r>
              <a:rPr lang="en-US" altLang="en-US" sz="8000">
                <a:solidFill>
                  <a:srgbClr val="00FF00"/>
                </a:solidFill>
                <a:latin typeface="Times New Roman" panose="02020603050405020304" pitchFamily="18" charset="0"/>
                <a:sym typeface="Wingdings" panose="05000000000000000000" pitchFamily="2" charset="2"/>
              </a:rPr>
              <a:t></a:t>
            </a:r>
            <a:endParaRPr lang="en-US" altLang="en-US" sz="2400">
              <a:latin typeface="Times New Roman" panose="02020603050405020304" pitchFamily="18" charset="0"/>
            </a:endParaRPr>
          </a:p>
        </p:txBody>
      </p:sp>
      <p:pic>
        <p:nvPicPr>
          <p:cNvPr id="22" name="Picture 4" descr="C:\Documents and Settings\Karlo Janssen\Mijn documenten\Downloads\Dit Koningskind\dopen.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00538"/>
            <a:ext cx="1438275" cy="1524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5" descr="C:\Documents and Settings\Karlo Janssen\Mijn documenten\Downloads\Dit Koningskind\kidsmoment.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5367338"/>
            <a:ext cx="1524000" cy="149066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G:\Backup - juni 2009\Mijn afbeeldingen\Liturgy\Liturgie\preek.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2776538"/>
            <a:ext cx="1528763" cy="16764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C:\Documents and Settings\Karlo Janssen\Mijn documenten\Downloads\Dit Koningskind\avondmaal.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6200" y="4148138"/>
            <a:ext cx="1447800" cy="1400175"/>
          </a:xfrm>
          <a:prstGeom prst="rect">
            <a:avLst/>
          </a:prstGeom>
          <a:noFill/>
          <a:extLst>
            <a:ext uri="{909E8E84-426E-40DD-AFC4-6F175D3DCCD1}">
              <a14:hiddenFill xmlns:a14="http://schemas.microsoft.com/office/drawing/2010/main">
                <a:solidFill>
                  <a:srgbClr val="FFFFFF"/>
                </a:solidFill>
              </a14:hiddenFill>
            </a:ext>
          </a:extLst>
        </p:spPr>
      </p:pic>
      <p:sp>
        <p:nvSpPr>
          <p:cNvPr id="27" name="Line 9"/>
          <p:cNvSpPr>
            <a:spLocks noChangeShapeType="1"/>
          </p:cNvSpPr>
          <p:nvPr/>
        </p:nvSpPr>
        <p:spPr bwMode="auto">
          <a:xfrm flipV="1">
            <a:off x="1524000" y="4224338"/>
            <a:ext cx="1143000" cy="914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28" name="Line 10"/>
          <p:cNvSpPr>
            <a:spLocks noChangeShapeType="1"/>
          </p:cNvSpPr>
          <p:nvPr/>
        </p:nvSpPr>
        <p:spPr bwMode="auto">
          <a:xfrm>
            <a:off x="1524000" y="5214938"/>
            <a:ext cx="990600" cy="8382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29" name="Line 11"/>
          <p:cNvSpPr>
            <a:spLocks noChangeShapeType="1"/>
          </p:cNvSpPr>
          <p:nvPr/>
        </p:nvSpPr>
        <p:spPr bwMode="auto">
          <a:xfrm flipV="1">
            <a:off x="4343400" y="4910138"/>
            <a:ext cx="9144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30" name="Line 12"/>
          <p:cNvSpPr>
            <a:spLocks noChangeShapeType="1"/>
          </p:cNvSpPr>
          <p:nvPr/>
        </p:nvSpPr>
        <p:spPr bwMode="auto">
          <a:xfrm flipV="1">
            <a:off x="6629400" y="4910138"/>
            <a:ext cx="10668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31" name="Line 13"/>
          <p:cNvSpPr>
            <a:spLocks noChangeShapeType="1"/>
          </p:cNvSpPr>
          <p:nvPr/>
        </p:nvSpPr>
        <p:spPr bwMode="auto">
          <a:xfrm flipH="1">
            <a:off x="3886200" y="4910138"/>
            <a:ext cx="457200" cy="609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32" name="Line 14"/>
          <p:cNvSpPr>
            <a:spLocks noChangeShapeType="1"/>
          </p:cNvSpPr>
          <p:nvPr/>
        </p:nvSpPr>
        <p:spPr bwMode="auto">
          <a:xfrm flipH="1" flipV="1">
            <a:off x="3733800" y="4300538"/>
            <a:ext cx="609600" cy="609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33" name="AutoShape 18"/>
          <p:cNvSpPr>
            <a:spLocks noChangeArrowheads="1"/>
          </p:cNvSpPr>
          <p:nvPr/>
        </p:nvSpPr>
        <p:spPr bwMode="auto">
          <a:xfrm>
            <a:off x="0" y="4419600"/>
            <a:ext cx="1447800" cy="1447800"/>
          </a:xfrm>
          <a:prstGeom prst="roundRect">
            <a:avLst>
              <a:gd name="adj" fmla="val 16667"/>
            </a:avLst>
          </a:prstGeom>
          <a:solidFill>
            <a:srgbClr val="FF6600">
              <a:alpha val="50000"/>
            </a:srgbClr>
          </a:solidFill>
          <a:ln w="57150">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pic>
        <p:nvPicPr>
          <p:cNvPr id="35" name="Picture 8" descr="C:\Documents and Settings\Karlo Janssen\Mijn documenten\Downloads\Dit Koningskind\belijdenis.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5282807" y="4131469"/>
            <a:ext cx="1447800" cy="1433512"/>
          </a:xfrm>
          <a:prstGeom prst="rect">
            <a:avLst/>
          </a:prstGeom>
          <a:noFill/>
          <a:extLst>
            <a:ext uri="{909E8E84-426E-40DD-AFC4-6F175D3DCCD1}">
              <a14:hiddenFill xmlns:a14="http://schemas.microsoft.com/office/drawing/2010/main">
                <a:solidFill>
                  <a:srgbClr val="FFFFFF"/>
                </a:solidFill>
              </a14:hiddenFill>
            </a:ext>
          </a:extLst>
        </p:spPr>
      </p:pic>
      <p:sp>
        <p:nvSpPr>
          <p:cNvPr id="36" name="AutoShape 19"/>
          <p:cNvSpPr>
            <a:spLocks noChangeArrowheads="1"/>
          </p:cNvSpPr>
          <p:nvPr/>
        </p:nvSpPr>
        <p:spPr bwMode="auto">
          <a:xfrm>
            <a:off x="5219700" y="4066076"/>
            <a:ext cx="1600200" cy="1600200"/>
          </a:xfrm>
          <a:prstGeom prst="roundRect">
            <a:avLst>
              <a:gd name="adj" fmla="val 16667"/>
            </a:avLst>
          </a:prstGeom>
          <a:solidFill>
            <a:schemeClr val="accent1">
              <a:alpha val="50000"/>
            </a:schemeClr>
          </a:solidFill>
          <a:ln w="5715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21523" name="AutoShape 23"/>
          <p:cNvSpPr>
            <a:spLocks noChangeArrowheads="1"/>
          </p:cNvSpPr>
          <p:nvPr/>
        </p:nvSpPr>
        <p:spPr bwMode="auto">
          <a:xfrm>
            <a:off x="7478224" y="3964781"/>
            <a:ext cx="1600200" cy="1600200"/>
          </a:xfrm>
          <a:prstGeom prst="roundRect">
            <a:avLst>
              <a:gd name="adj" fmla="val 16667"/>
            </a:avLst>
          </a:prstGeom>
          <a:solidFill>
            <a:srgbClr val="FFC000">
              <a:alpha val="50195"/>
            </a:srgbClr>
          </a:solidFill>
          <a:ln w="57150">
            <a:solidFill>
              <a:srgbClr val="FFC000"/>
            </a:solidFill>
            <a:round/>
            <a:headEnd/>
            <a:tailEnd/>
          </a:ln>
          <a:effectLst/>
        </p:spPr>
        <p:txBody>
          <a:bodyPr wrap="none" anchor="ctr"/>
          <a:lstStyle>
            <a:lvl1pPr>
              <a:spcBef>
                <a:spcPct val="20000"/>
              </a:spcBef>
              <a:buChar char="•"/>
              <a:defRPr sz="2800">
                <a:solidFill>
                  <a:schemeClr val="tx1"/>
                </a:solidFill>
                <a:latin typeface="Comic Sans MS" panose="030F0702030302020204" pitchFamily="66" charset="0"/>
              </a:defRPr>
            </a:lvl1pPr>
            <a:lvl2pPr marL="742950" indent="-285750">
              <a:spcBef>
                <a:spcPct val="20000"/>
              </a:spcBef>
              <a:buChar char="–"/>
              <a:defRPr sz="2400">
                <a:solidFill>
                  <a:schemeClr val="tx1"/>
                </a:solidFill>
                <a:latin typeface="Comic Sans MS" panose="030F0702030302020204" pitchFamily="66" charset="0"/>
              </a:defRPr>
            </a:lvl2pPr>
            <a:lvl3pPr marL="1143000" indent="-228600">
              <a:spcBef>
                <a:spcPct val="20000"/>
              </a:spcBef>
              <a:buChar char="•"/>
              <a:defRPr sz="2000">
                <a:solidFill>
                  <a:schemeClr val="tx1"/>
                </a:solidFill>
                <a:latin typeface="Comic Sans MS" panose="030F0702030302020204" pitchFamily="66" charset="0"/>
              </a:defRPr>
            </a:lvl3pPr>
            <a:lvl4pPr marL="1600200" indent="-228600">
              <a:spcBef>
                <a:spcPct val="20000"/>
              </a:spcBef>
              <a:buChar char="–"/>
              <a:defRPr>
                <a:solidFill>
                  <a:schemeClr val="tx1"/>
                </a:solidFill>
                <a:latin typeface="Comic Sans MS" panose="030F0702030302020204" pitchFamily="66" charset="0"/>
              </a:defRPr>
            </a:lvl4pPr>
            <a:lvl5pPr marL="2057400" indent="-228600">
              <a:spcBef>
                <a:spcPct val="20000"/>
              </a:spcBef>
              <a:buChar char="»"/>
              <a:defRPr>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a:solidFill>
                  <a:schemeClr val="tx1"/>
                </a:solidFill>
                <a:latin typeface="Comic Sans MS" panose="030F0702030302020204" pitchFamily="66" charset="0"/>
              </a:defRPr>
            </a:lvl9pPr>
          </a:lstStyle>
          <a:p>
            <a:pPr algn="ctr">
              <a:spcBef>
                <a:spcPct val="0"/>
              </a:spcBef>
              <a:buFontTx/>
              <a:buNone/>
            </a:pPr>
            <a:endParaRPr lang="en-CA" altLang="en-US" sz="2400">
              <a:solidFill>
                <a:schemeClr val="bg1"/>
              </a:solidFill>
              <a:latin typeface="Times New Roman" panose="02020603050405020304" pitchFamily="18" charset="0"/>
            </a:endParaRPr>
          </a:p>
        </p:txBody>
      </p:sp>
      <p:sp>
        <p:nvSpPr>
          <p:cNvPr id="24" name="AutoShape 21">
            <a:extLst>
              <a:ext uri="{FF2B5EF4-FFF2-40B4-BE49-F238E27FC236}">
                <a16:creationId xmlns:a16="http://schemas.microsoft.com/office/drawing/2014/main" id="{72ADFD04-C634-412E-967D-C7AEF4A3A199}"/>
              </a:ext>
            </a:extLst>
          </p:cNvPr>
          <p:cNvSpPr>
            <a:spLocks noChangeArrowheads="1"/>
          </p:cNvSpPr>
          <p:nvPr/>
        </p:nvSpPr>
        <p:spPr bwMode="auto">
          <a:xfrm>
            <a:off x="1905000" y="2586038"/>
            <a:ext cx="2819400" cy="1828800"/>
          </a:xfrm>
          <a:prstGeom prst="roundRect">
            <a:avLst>
              <a:gd name="adj" fmla="val 16667"/>
            </a:avLst>
          </a:prstGeom>
          <a:solidFill>
            <a:srgbClr val="FFFF00">
              <a:alpha val="50000"/>
            </a:srgbClr>
          </a:solidFill>
          <a:ln w="57150">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4000" b="1" dirty="0">
                <a:solidFill>
                  <a:schemeClr val="accent6">
                    <a:lumMod val="50000"/>
                  </a:schemeClr>
                </a:solidFill>
                <a:latin typeface="Calibri" panose="020F0502020204030204" pitchFamily="34" charset="0"/>
                <a:cs typeface="Calibri" panose="020F0502020204030204" pitchFamily="34" charset="0"/>
              </a:rPr>
              <a:t>Preaching</a:t>
            </a:r>
            <a:endParaRPr lang="en-US" sz="3200" b="1" dirty="0">
              <a:solidFill>
                <a:schemeClr val="accent6">
                  <a:lumMod val="50000"/>
                </a:schemeClr>
              </a:solidFill>
              <a:latin typeface="Calibri" panose="020F0502020204030204" pitchFamily="34" charset="0"/>
              <a:cs typeface="Calibri" panose="020F0502020204030204" pitchFamily="34" charset="0"/>
            </a:endParaRPr>
          </a:p>
        </p:txBody>
      </p:sp>
      <p:sp>
        <p:nvSpPr>
          <p:cNvPr id="38" name="AutoShape 20">
            <a:extLst>
              <a:ext uri="{FF2B5EF4-FFF2-40B4-BE49-F238E27FC236}">
                <a16:creationId xmlns:a16="http://schemas.microsoft.com/office/drawing/2014/main" id="{EB73C4E2-AFB4-4915-813F-0D2414CA0F48}"/>
              </a:ext>
            </a:extLst>
          </p:cNvPr>
          <p:cNvSpPr>
            <a:spLocks noChangeArrowheads="1"/>
          </p:cNvSpPr>
          <p:nvPr/>
        </p:nvSpPr>
        <p:spPr bwMode="auto">
          <a:xfrm>
            <a:off x="1962150" y="5057776"/>
            <a:ext cx="2819400" cy="1752600"/>
          </a:xfrm>
          <a:prstGeom prst="roundRect">
            <a:avLst>
              <a:gd name="adj" fmla="val 16667"/>
            </a:avLst>
          </a:prstGeom>
          <a:solidFill>
            <a:srgbClr val="FFFF00">
              <a:alpha val="50000"/>
            </a:srgbClr>
          </a:solidFill>
          <a:ln w="57150">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en-US" sz="4000" b="1" dirty="0">
                <a:solidFill>
                  <a:schemeClr val="accent6">
                    <a:lumMod val="50000"/>
                  </a:schemeClr>
                </a:solidFill>
                <a:latin typeface="Calibri" panose="020F0502020204030204" pitchFamily="34" charset="0"/>
                <a:cs typeface="Calibri" panose="020F0502020204030204" pitchFamily="34" charset="0"/>
              </a:rPr>
              <a:t>Family</a:t>
            </a:r>
          </a:p>
          <a:p>
            <a:pPr algn="ctr">
              <a:defRPr/>
            </a:pPr>
            <a:endParaRPr lang="en-US" altLang="en-US" b="1" dirty="0">
              <a:solidFill>
                <a:schemeClr val="accent6">
                  <a:lumMod val="50000"/>
                </a:schemeClr>
              </a:solidFill>
              <a:latin typeface="Calibri" panose="020F0502020204030204" pitchFamily="34" charset="0"/>
              <a:cs typeface="Calibri" panose="020F0502020204030204" pitchFamily="34" charset="0"/>
            </a:endParaRPr>
          </a:p>
          <a:p>
            <a:pPr algn="ctr">
              <a:defRPr/>
            </a:pPr>
            <a:r>
              <a:rPr lang="en-US" altLang="en-US" b="1" dirty="0">
                <a:solidFill>
                  <a:schemeClr val="accent6">
                    <a:lumMod val="50000"/>
                  </a:schemeClr>
                </a:solidFill>
                <a:latin typeface="Calibri" panose="020F0502020204030204" pitchFamily="34" charset="0"/>
                <a:cs typeface="Calibri" panose="020F0502020204030204" pitchFamily="34" charset="0"/>
              </a:rPr>
              <a:t>School   Catechism</a:t>
            </a:r>
            <a:endParaRPr lang="en-US" altLang="en-US" sz="1800" b="1" dirty="0">
              <a:solidFill>
                <a:schemeClr val="accent6">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166310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CA" altLang="en-US"/>
              <a:t>Expectations</a:t>
            </a:r>
          </a:p>
        </p:txBody>
      </p:sp>
      <p:sp>
        <p:nvSpPr>
          <p:cNvPr id="22531" name="Content Placeholder 2"/>
          <p:cNvSpPr>
            <a:spLocks noGrp="1"/>
          </p:cNvSpPr>
          <p:nvPr>
            <p:ph idx="1"/>
          </p:nvPr>
        </p:nvSpPr>
        <p:spPr/>
        <p:txBody>
          <a:bodyPr/>
          <a:lstStyle/>
          <a:p>
            <a:pPr marL="0" indent="0">
              <a:buFontTx/>
              <a:buNone/>
            </a:pPr>
            <a:r>
              <a:rPr lang="en-CA" altLang="en-US" b="1" u="sng" dirty="0">
                <a:solidFill>
                  <a:srgbClr val="FFC000"/>
                </a:solidFill>
              </a:rPr>
              <a:t>Memory work</a:t>
            </a:r>
            <a:r>
              <a:rPr lang="en-CA" altLang="en-US" dirty="0"/>
              <a:t>: memorize what’s on the sheet. At the start of every lesson you will be expected to recite or write out your memory work.</a:t>
            </a:r>
          </a:p>
          <a:p>
            <a:pPr marL="0" indent="0">
              <a:buFontTx/>
              <a:buNone/>
            </a:pPr>
            <a:r>
              <a:rPr lang="en-CA" altLang="en-US" b="1" u="sng" dirty="0">
                <a:solidFill>
                  <a:srgbClr val="FFC000"/>
                </a:solidFill>
              </a:rPr>
              <a:t>Homework</a:t>
            </a:r>
            <a:r>
              <a:rPr lang="en-CA" altLang="en-US" dirty="0"/>
              <a:t>: do the homework. Sometimes it involves looking something up or asking your parents something. </a:t>
            </a:r>
            <a:r>
              <a:rPr lang="en-CA" altLang="en-US" u="sng" dirty="0"/>
              <a:t>You CANNOT do it last minute!!!</a:t>
            </a:r>
          </a:p>
          <a:p>
            <a:pPr marL="0" indent="0">
              <a:buFontTx/>
              <a:buNone/>
            </a:pPr>
            <a:r>
              <a:rPr lang="en-CA" altLang="en-US" b="1" u="sng" dirty="0">
                <a:solidFill>
                  <a:srgbClr val="FFC000"/>
                </a:solidFill>
              </a:rPr>
              <a:t>Review</a:t>
            </a:r>
            <a:r>
              <a:rPr lang="en-CA" altLang="en-US" dirty="0"/>
              <a:t>: At the start of every lesson you will also write a review test of the previous lessons. Questions will be on what is on the worksheet completed during the lesson. So look over last time’s worksheet before coming to class.</a:t>
            </a:r>
          </a:p>
        </p:txBody>
      </p:sp>
    </p:spTree>
    <p:extLst>
      <p:ext uri="{BB962C8B-B14F-4D97-AF65-F5344CB8AC3E}">
        <p14:creationId xmlns:p14="http://schemas.microsoft.com/office/powerpoint/2010/main" val="42728485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E44795-4961-2EB6-7E9E-0F8A9C79C21A}"/>
              </a:ext>
            </a:extLst>
          </p:cNvPr>
          <p:cNvPicPr>
            <a:picLocks noChangeAspect="1"/>
          </p:cNvPicPr>
          <p:nvPr/>
        </p:nvPicPr>
        <p:blipFill>
          <a:blip r:embed="rId2"/>
          <a:stretch>
            <a:fillRect/>
          </a:stretch>
        </p:blipFill>
        <p:spPr>
          <a:xfrm>
            <a:off x="1619672" y="2207043"/>
            <a:ext cx="5508104" cy="3663113"/>
          </a:xfrm>
          <a:prstGeom prst="rect">
            <a:avLst/>
          </a:prstGeom>
        </p:spPr>
      </p:pic>
      <p:sp>
        <p:nvSpPr>
          <p:cNvPr id="2" name="Title 1"/>
          <p:cNvSpPr>
            <a:spLocks noGrp="1"/>
          </p:cNvSpPr>
          <p:nvPr>
            <p:ph type="title"/>
          </p:nvPr>
        </p:nvSpPr>
        <p:spPr/>
        <p:txBody>
          <a:bodyPr/>
          <a:lstStyle/>
          <a:p>
            <a:r>
              <a:rPr lang="en-CA" dirty="0"/>
              <a:t>Website</a:t>
            </a:r>
          </a:p>
        </p:txBody>
      </p:sp>
      <p:sp>
        <p:nvSpPr>
          <p:cNvPr id="3" name="Content Placeholder 2"/>
          <p:cNvSpPr>
            <a:spLocks noGrp="1"/>
          </p:cNvSpPr>
          <p:nvPr>
            <p:ph idx="1"/>
          </p:nvPr>
        </p:nvSpPr>
        <p:spPr/>
        <p:txBody>
          <a:bodyPr/>
          <a:lstStyle/>
          <a:p>
            <a:pPr marL="0" indent="0">
              <a:buNone/>
            </a:pPr>
            <a:r>
              <a:rPr lang="en-CA" dirty="0"/>
              <a:t>If you miss a class or lose your homework, you can find all the lesson materials on our church website.</a:t>
            </a:r>
          </a:p>
          <a:p>
            <a:endParaRPr lang="en-CA" dirty="0"/>
          </a:p>
          <a:p>
            <a:endParaRPr lang="en-CA" dirty="0"/>
          </a:p>
          <a:p>
            <a:endParaRPr lang="en-CA" dirty="0"/>
          </a:p>
          <a:p>
            <a:endParaRPr lang="en-CA" dirty="0"/>
          </a:p>
          <a:p>
            <a:endParaRPr lang="en-CA" dirty="0"/>
          </a:p>
          <a:p>
            <a:endParaRPr lang="en-CA" dirty="0"/>
          </a:p>
          <a:p>
            <a:endParaRPr lang="en-CA" dirty="0"/>
          </a:p>
          <a:p>
            <a:pPr marL="0" indent="0" algn="ctr">
              <a:buNone/>
            </a:pPr>
            <a:r>
              <a:rPr lang="en-CA" sz="4400" dirty="0">
                <a:hlinkClick r:id="rId3"/>
              </a:rPr>
              <a:t>www.whcanrc.com</a:t>
            </a:r>
            <a:endParaRPr lang="en-CA" sz="4400" dirty="0"/>
          </a:p>
          <a:p>
            <a:pPr marL="0" indent="0" algn="ctr">
              <a:buNone/>
            </a:pPr>
            <a:endParaRPr lang="en-CA" sz="3200" dirty="0"/>
          </a:p>
          <a:p>
            <a:pPr marL="0" indent="0" algn="ctr">
              <a:buNone/>
            </a:pPr>
            <a:r>
              <a:rPr lang="en-CA" sz="4400" dirty="0"/>
              <a:t> </a:t>
            </a:r>
            <a:endParaRPr lang="en-CA" dirty="0"/>
          </a:p>
        </p:txBody>
      </p:sp>
      <p:cxnSp>
        <p:nvCxnSpPr>
          <p:cNvPr id="6" name="Straight Arrow Connector 5">
            <a:extLst>
              <a:ext uri="{FF2B5EF4-FFF2-40B4-BE49-F238E27FC236}">
                <a16:creationId xmlns:a16="http://schemas.microsoft.com/office/drawing/2014/main" id="{396B8C35-264D-490D-9060-F8260C667918}"/>
              </a:ext>
            </a:extLst>
          </p:cNvPr>
          <p:cNvCxnSpPr/>
          <p:nvPr/>
        </p:nvCxnSpPr>
        <p:spPr bwMode="auto">
          <a:xfrm>
            <a:off x="6876256" y="4509120"/>
            <a:ext cx="1728192" cy="0"/>
          </a:xfrm>
          <a:prstGeom prst="straightConnector1">
            <a:avLst/>
          </a:prstGeom>
          <a:solidFill>
            <a:schemeClr val="tx1"/>
          </a:solidFill>
          <a:ln w="76200" cap="flat" cmpd="sng" algn="ctr">
            <a:solidFill>
              <a:srgbClr val="00FF00"/>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1568782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AE514-7DA1-4F41-8691-3B3332C86785}"/>
              </a:ext>
            </a:extLst>
          </p:cNvPr>
          <p:cNvSpPr>
            <a:spLocks noGrp="1"/>
          </p:cNvSpPr>
          <p:nvPr>
            <p:ph type="title"/>
          </p:nvPr>
        </p:nvSpPr>
        <p:spPr/>
        <p:txBody>
          <a:bodyPr/>
          <a:lstStyle/>
          <a:p>
            <a:endParaRPr lang="en-CA" dirty="0"/>
          </a:p>
        </p:txBody>
      </p:sp>
      <p:pic>
        <p:nvPicPr>
          <p:cNvPr id="4" name="Heidelberg Catechism (Live)">
            <a:hlinkClick r:id="" action="ppaction://media"/>
            <a:extLst>
              <a:ext uri="{FF2B5EF4-FFF2-40B4-BE49-F238E27FC236}">
                <a16:creationId xmlns:a16="http://schemas.microsoft.com/office/drawing/2014/main" id="{DDFB3C6D-C7DF-4F22-90F2-C47F874E097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4784" y="0"/>
            <a:ext cx="9144000" cy="6858000"/>
          </a:xfrm>
        </p:spPr>
      </p:pic>
    </p:spTree>
    <p:extLst>
      <p:ext uri="{BB962C8B-B14F-4D97-AF65-F5344CB8AC3E}">
        <p14:creationId xmlns:p14="http://schemas.microsoft.com/office/powerpoint/2010/main" val="2884468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85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Proverbs 4:10-15,18</a:t>
            </a:r>
          </a:p>
        </p:txBody>
      </p:sp>
      <p:sp>
        <p:nvSpPr>
          <p:cNvPr id="3" name="Content Placeholder 2"/>
          <p:cNvSpPr>
            <a:spLocks noGrp="1"/>
          </p:cNvSpPr>
          <p:nvPr>
            <p:ph idx="1"/>
          </p:nvPr>
        </p:nvSpPr>
        <p:spPr>
          <a:xfrm>
            <a:off x="1403648" y="908720"/>
            <a:ext cx="7740352" cy="5949280"/>
          </a:xfrm>
        </p:spPr>
        <p:txBody>
          <a:bodyPr/>
          <a:lstStyle/>
          <a:p>
            <a:pPr marL="0" indent="0" algn="r">
              <a:buNone/>
            </a:pPr>
            <a:r>
              <a:rPr lang="en-CA" sz="1800" dirty="0"/>
              <a:t>Melody: Psalm 25</a:t>
            </a:r>
          </a:p>
          <a:p>
            <a:pPr marL="0" indent="0">
              <a:buNone/>
            </a:pPr>
            <a:r>
              <a:rPr lang="en-CA" dirty="0"/>
              <a:t>2. Hold on tight to God’s instruction,</a:t>
            </a:r>
          </a:p>
          <a:p>
            <a:pPr marL="0" indent="0">
              <a:buNone/>
            </a:pPr>
            <a:r>
              <a:rPr lang="en-CA" dirty="0"/>
              <a:t>Guard it, for it is your life.</a:t>
            </a:r>
          </a:p>
          <a:p>
            <a:pPr marL="0" indent="0">
              <a:buNone/>
            </a:pPr>
            <a:r>
              <a:rPr lang="en-CA" dirty="0"/>
              <a:t>Watch your footsteps, watch your pathways;</a:t>
            </a:r>
          </a:p>
          <a:p>
            <a:pPr marL="0" indent="0">
              <a:buNone/>
            </a:pPr>
            <a:r>
              <a:rPr lang="en-CA" dirty="0"/>
              <a:t>Choosing wrong will bring you strife.</a:t>
            </a:r>
          </a:p>
          <a:p>
            <a:pPr marL="0" indent="0">
              <a:buNone/>
            </a:pPr>
            <a:r>
              <a:rPr lang="en-CA" dirty="0"/>
              <a:t>But the path of righteousness –</a:t>
            </a:r>
          </a:p>
          <a:p>
            <a:pPr marL="0" indent="0">
              <a:buNone/>
            </a:pPr>
            <a:r>
              <a:rPr lang="en-CA" dirty="0"/>
              <a:t>Like a new day dawning brightly –</a:t>
            </a:r>
          </a:p>
          <a:p>
            <a:pPr marL="0" indent="0">
              <a:buNone/>
            </a:pPr>
            <a:r>
              <a:rPr lang="en-CA" dirty="0"/>
              <a:t>Is the path that you should take;</a:t>
            </a:r>
          </a:p>
          <a:p>
            <a:pPr marL="0" indent="0">
              <a:buNone/>
            </a:pPr>
            <a:r>
              <a:rPr lang="en-CA" dirty="0"/>
              <a:t>Follow it and walk uprightly</a:t>
            </a:r>
            <a:endParaRPr lang="en-US" dirty="0"/>
          </a:p>
          <a:p>
            <a:pPr marL="0" indent="0">
              <a:buNone/>
            </a:pPr>
            <a:endParaRPr lang="en-US" dirty="0"/>
          </a:p>
          <a:p>
            <a:pPr marL="0" indent="0" algn="r">
              <a:buNone/>
            </a:pPr>
            <a:r>
              <a:rPr lang="en-US" sz="2400" dirty="0"/>
              <a:t>Author: Mrs.  LML</a:t>
            </a:r>
            <a:endParaRPr lang="en-CA" dirty="0"/>
          </a:p>
          <a:p>
            <a:pPr marL="0" indent="0">
              <a:buNone/>
            </a:pPr>
            <a:endParaRPr lang="en-CA" dirty="0"/>
          </a:p>
        </p:txBody>
      </p:sp>
    </p:spTree>
    <p:extLst>
      <p:ext uri="{BB962C8B-B14F-4D97-AF65-F5344CB8AC3E}">
        <p14:creationId xmlns:p14="http://schemas.microsoft.com/office/powerpoint/2010/main" val="34992848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0710" name="Picture 6" descr="G:\Backup - juni 2009\Catechism\Pictures\Vragi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038600"/>
            <a:ext cx="2514600" cy="2419350"/>
          </a:xfrm>
          <a:prstGeom prst="rect">
            <a:avLst/>
          </a:prstGeom>
          <a:noFill/>
          <a:extLst>
            <a:ext uri="{909E8E84-426E-40DD-AFC4-6F175D3DCCD1}">
              <a14:hiddenFill xmlns:a14="http://schemas.microsoft.com/office/drawing/2010/main">
                <a:solidFill>
                  <a:srgbClr val="FFFFFF"/>
                </a:solidFill>
              </a14:hiddenFill>
            </a:ext>
          </a:extLst>
        </p:spPr>
      </p:pic>
      <p:sp>
        <p:nvSpPr>
          <p:cNvPr id="840711" name="AutoShape 7"/>
          <p:cNvSpPr>
            <a:spLocks noChangeArrowheads="1"/>
          </p:cNvSpPr>
          <p:nvPr/>
        </p:nvSpPr>
        <p:spPr bwMode="auto">
          <a:xfrm>
            <a:off x="152400" y="4763"/>
            <a:ext cx="3048000" cy="2533650"/>
          </a:xfrm>
          <a:prstGeom prst="wedgeEllipseCallout">
            <a:avLst>
              <a:gd name="adj1" fmla="val -6250"/>
              <a:gd name="adj2" fmla="val 135278"/>
            </a:avLst>
          </a:prstGeom>
          <a:solidFill>
            <a:schemeClr val="tx1"/>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2800">
                <a:latin typeface="Comic Sans MS" pitchFamily="66" charset="0"/>
              </a:rPr>
              <a:t>What brings you here, to catechism?</a:t>
            </a:r>
            <a:endParaRPr lang="en-US" sz="4400"/>
          </a:p>
        </p:txBody>
      </p:sp>
      <p:sp>
        <p:nvSpPr>
          <p:cNvPr id="840716" name="AutoShape 12"/>
          <p:cNvSpPr>
            <a:spLocks noChangeArrowheads="1"/>
          </p:cNvSpPr>
          <p:nvPr/>
        </p:nvSpPr>
        <p:spPr bwMode="auto">
          <a:xfrm>
            <a:off x="2743200" y="2514600"/>
            <a:ext cx="2971800" cy="1931988"/>
          </a:xfrm>
          <a:prstGeom prst="wedgeEllipseCallout">
            <a:avLst>
              <a:gd name="adj1" fmla="val 109190"/>
              <a:gd name="adj2" fmla="val 67093"/>
            </a:avLst>
          </a:prstGeom>
          <a:solidFill>
            <a:schemeClr val="tx1"/>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2800">
                <a:latin typeface="Comic Sans MS" pitchFamily="66" charset="0"/>
              </a:rPr>
              <a:t>My parents make me go.</a:t>
            </a:r>
            <a:endParaRPr lang="en-US" sz="4400"/>
          </a:p>
        </p:txBody>
      </p:sp>
      <p:sp>
        <p:nvSpPr>
          <p:cNvPr id="840717" name="AutoShape 13"/>
          <p:cNvSpPr>
            <a:spLocks noChangeArrowheads="1"/>
          </p:cNvSpPr>
          <p:nvPr/>
        </p:nvSpPr>
        <p:spPr bwMode="auto">
          <a:xfrm>
            <a:off x="4114800" y="990600"/>
            <a:ext cx="3352800" cy="1931988"/>
          </a:xfrm>
          <a:prstGeom prst="wedgeEllipseCallout">
            <a:avLst>
              <a:gd name="adj1" fmla="val 66810"/>
              <a:gd name="adj2" fmla="val 147042"/>
            </a:avLst>
          </a:prstGeom>
          <a:solidFill>
            <a:schemeClr val="tx1"/>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2800">
                <a:latin typeface="Comic Sans MS" pitchFamily="66" charset="0"/>
              </a:rPr>
              <a:t>I want to learn more about God</a:t>
            </a:r>
            <a:endParaRPr lang="en-US" sz="4400"/>
          </a:p>
        </p:txBody>
      </p:sp>
      <p:sp>
        <p:nvSpPr>
          <p:cNvPr id="840718" name="AutoShape 14"/>
          <p:cNvSpPr>
            <a:spLocks noChangeArrowheads="1"/>
          </p:cNvSpPr>
          <p:nvPr/>
        </p:nvSpPr>
        <p:spPr bwMode="auto">
          <a:xfrm>
            <a:off x="6553200" y="228600"/>
            <a:ext cx="2590800" cy="1931988"/>
          </a:xfrm>
          <a:prstGeom prst="wedgeEllipseCallout">
            <a:avLst>
              <a:gd name="adj1" fmla="val 11824"/>
              <a:gd name="adj2" fmla="val 184181"/>
            </a:avLst>
          </a:prstGeom>
          <a:solidFill>
            <a:schemeClr val="tx1"/>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2800">
                <a:latin typeface="Comic Sans MS" pitchFamily="66" charset="0"/>
              </a:rPr>
              <a:t>All my friends go.</a:t>
            </a:r>
            <a:endParaRPr lang="en-US" sz="4400"/>
          </a:p>
        </p:txBody>
      </p:sp>
      <p:pic>
        <p:nvPicPr>
          <p:cNvPr id="840719"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9500" y="4724400"/>
            <a:ext cx="1438275" cy="21336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9"/>
                                          </p:stCondLst>
                                        </p:cTn>
                                        <p:tgtEl>
                                          <p:spTgt spid="840719"/>
                                        </p:tgtEl>
                                        <p:attrNameLst>
                                          <p:attrName>style.visibility</p:attrName>
                                        </p:attrNameLst>
                                      </p:cBhvr>
                                      <p:to>
                                        <p:strVal val="visible"/>
                                      </p:to>
                                    </p:set>
                                  </p:childTnLst>
                                </p:cTn>
                              </p:par>
                            </p:childTnLst>
                          </p:cTn>
                        </p:par>
                        <p:par>
                          <p:cTn id="7" fill="hold" nodeType="afterGroup">
                            <p:stCondLst>
                              <p:cond delay="10"/>
                            </p:stCondLst>
                            <p:childTnLst>
                              <p:par>
                                <p:cTn id="8" presetID="1" presetClass="entr" presetSubtype="0" fill="hold" grpId="0" nodeType="afterEffect">
                                  <p:stCondLst>
                                    <p:cond delay="0"/>
                                  </p:stCondLst>
                                  <p:childTnLst>
                                    <p:set>
                                      <p:cBhvr>
                                        <p:cTn id="9" dur="1" fill="hold">
                                          <p:stCondLst>
                                            <p:cond delay="9"/>
                                          </p:stCondLst>
                                        </p:cTn>
                                        <p:tgtEl>
                                          <p:spTgt spid="840716"/>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9"/>
                                          </p:stCondLst>
                                        </p:cTn>
                                        <p:tgtEl>
                                          <p:spTgt spid="840717"/>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9"/>
                                          </p:stCondLst>
                                        </p:cTn>
                                        <p:tgtEl>
                                          <p:spTgt spid="8407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0716" grpId="0" animBg="1" autoUpdateAnimBg="0"/>
      <p:bldP spid="840717" grpId="0" animBg="1" autoUpdateAnimBg="0"/>
      <p:bldP spid="840718" grpId="0" animBg="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altLang="en-US"/>
              <a:t>Why go to catechism?</a:t>
            </a:r>
          </a:p>
        </p:txBody>
      </p:sp>
      <p:sp>
        <p:nvSpPr>
          <p:cNvPr id="9219" name="Text Box 6"/>
          <p:cNvSpPr txBox="1">
            <a:spLocks noChangeArrowheads="1"/>
          </p:cNvSpPr>
          <p:nvPr/>
        </p:nvSpPr>
        <p:spPr bwMode="auto">
          <a:xfrm>
            <a:off x="7696200"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2800">
                <a:solidFill>
                  <a:schemeClr val="tx1"/>
                </a:solidFill>
                <a:latin typeface="Comic Sans MS" panose="030F0702030302020204" pitchFamily="66" charset="0"/>
              </a:defRPr>
            </a:lvl1pPr>
            <a:lvl2pPr marL="742950" indent="-285750">
              <a:spcBef>
                <a:spcPct val="20000"/>
              </a:spcBef>
              <a:buChar char="–"/>
              <a:defRPr sz="2400">
                <a:solidFill>
                  <a:schemeClr val="tx1"/>
                </a:solidFill>
                <a:latin typeface="Comic Sans MS" panose="030F0702030302020204" pitchFamily="66" charset="0"/>
              </a:defRPr>
            </a:lvl2pPr>
            <a:lvl3pPr marL="1143000" indent="-228600">
              <a:spcBef>
                <a:spcPct val="20000"/>
              </a:spcBef>
              <a:buChar char="•"/>
              <a:defRPr sz="2000">
                <a:solidFill>
                  <a:schemeClr val="tx1"/>
                </a:solidFill>
                <a:latin typeface="Comic Sans MS" panose="030F0702030302020204" pitchFamily="66" charset="0"/>
              </a:defRPr>
            </a:lvl3pPr>
            <a:lvl4pPr marL="1600200" indent="-228600">
              <a:spcBef>
                <a:spcPct val="20000"/>
              </a:spcBef>
              <a:buChar char="–"/>
              <a:defRPr>
                <a:solidFill>
                  <a:schemeClr val="tx1"/>
                </a:solidFill>
                <a:latin typeface="Comic Sans MS" panose="030F0702030302020204" pitchFamily="66" charset="0"/>
              </a:defRPr>
            </a:lvl4pPr>
            <a:lvl5pPr marL="2057400" indent="-228600">
              <a:spcBef>
                <a:spcPct val="20000"/>
              </a:spcBef>
              <a:buChar char="»"/>
              <a:defRPr>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a:solidFill>
                  <a:schemeClr val="tx1"/>
                </a:solidFill>
                <a:latin typeface="Comic Sans MS" panose="030F0702030302020204" pitchFamily="66" charset="0"/>
              </a:defRPr>
            </a:lvl9pPr>
          </a:lstStyle>
          <a:p>
            <a:pPr algn="ctr">
              <a:spcBef>
                <a:spcPct val="0"/>
              </a:spcBef>
              <a:buFontTx/>
              <a:buNone/>
            </a:pPr>
            <a:r>
              <a:rPr lang="en-US" altLang="en-US" sz="8000">
                <a:solidFill>
                  <a:srgbClr val="00FF00"/>
                </a:solidFill>
                <a:latin typeface="Times New Roman" panose="02020603050405020304" pitchFamily="18" charset="0"/>
                <a:sym typeface="Wingdings" panose="05000000000000000000" pitchFamily="2" charset="2"/>
              </a:rPr>
              <a:t></a:t>
            </a:r>
            <a:endParaRPr lang="en-US" altLang="en-US" sz="2400">
              <a:latin typeface="Times New Roman" panose="02020603050405020304" pitchFamily="18" charset="0"/>
            </a:endParaRPr>
          </a:p>
        </p:txBody>
      </p:sp>
      <p:pic>
        <p:nvPicPr>
          <p:cNvPr id="9220"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9500" y="4724400"/>
            <a:ext cx="1438275" cy="21336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AutoShape 12"/>
          <p:cNvSpPr>
            <a:spLocks noChangeArrowheads="1"/>
          </p:cNvSpPr>
          <p:nvPr/>
        </p:nvSpPr>
        <p:spPr bwMode="auto">
          <a:xfrm>
            <a:off x="4772025" y="985838"/>
            <a:ext cx="3648075" cy="1947862"/>
          </a:xfrm>
          <a:prstGeom prst="wedgeEllipseCallout">
            <a:avLst>
              <a:gd name="adj1" fmla="val 43735"/>
              <a:gd name="adj2" fmla="val 147892"/>
            </a:avLst>
          </a:prstGeom>
          <a:solidFill>
            <a:schemeClr val="tx1">
              <a:lumMod val="50000"/>
            </a:schemeClr>
          </a:solidFill>
          <a:ln w="25400">
            <a:solidFill>
              <a:schemeClr val="tx1"/>
            </a:solidFill>
            <a:miter lim="800000"/>
            <a:headEnd/>
            <a:tailEnd/>
          </a:ln>
          <a:effectLst/>
        </p:spPr>
        <p:txBody>
          <a:bodyPr anchor="ctr">
            <a:spAutoFit/>
          </a:bodyPr>
          <a:lstStyle/>
          <a:p>
            <a:pPr algn="ctr">
              <a:defRPr/>
            </a:pPr>
            <a:r>
              <a:rPr lang="en-US" altLang="en-US" sz="2800" dirty="0">
                <a:solidFill>
                  <a:schemeClr val="tx1"/>
                </a:solidFill>
                <a:latin typeface="Comic Sans MS" panose="030F0702030302020204" pitchFamily="66" charset="0"/>
              </a:rPr>
              <a:t>My parents </a:t>
            </a:r>
            <a:r>
              <a:rPr lang="en-US" altLang="en-US" sz="2800" dirty="0">
                <a:solidFill>
                  <a:srgbClr val="00FF00"/>
                </a:solidFill>
                <a:latin typeface="Comic Sans MS" panose="030F0702030302020204" pitchFamily="66" charset="0"/>
              </a:rPr>
              <a:t>want my faith in God to grow</a:t>
            </a:r>
            <a:endParaRPr lang="en-US" altLang="en-US" sz="4400" dirty="0">
              <a:solidFill>
                <a:srgbClr val="00FF00"/>
              </a:solidFill>
            </a:endParaRPr>
          </a:p>
        </p:txBody>
      </p:sp>
      <p:sp>
        <p:nvSpPr>
          <p:cNvPr id="18" name="AutoShape 14"/>
          <p:cNvSpPr>
            <a:spLocks noChangeArrowheads="1"/>
          </p:cNvSpPr>
          <p:nvPr/>
        </p:nvSpPr>
        <p:spPr bwMode="auto">
          <a:xfrm>
            <a:off x="107950" y="2100263"/>
            <a:ext cx="5075238" cy="1947862"/>
          </a:xfrm>
          <a:prstGeom prst="wedgeEllipseCallout">
            <a:avLst>
              <a:gd name="adj1" fmla="val 103390"/>
              <a:gd name="adj2" fmla="val 106917"/>
            </a:avLst>
          </a:prstGeom>
          <a:solidFill>
            <a:schemeClr val="tx1">
              <a:lumMod val="50000"/>
            </a:schemeClr>
          </a:solidFill>
          <a:ln w="25400">
            <a:solidFill>
              <a:schemeClr val="tx1"/>
            </a:solidFill>
            <a:miter lim="800000"/>
            <a:headEnd/>
            <a:tailEnd/>
          </a:ln>
          <a:effectLst/>
        </p:spPr>
        <p:txBody>
          <a:bodyPr anchor="ctr">
            <a:spAutoFit/>
          </a:bodyPr>
          <a:lstStyle/>
          <a:p>
            <a:pPr algn="ctr">
              <a:defRPr/>
            </a:pPr>
            <a:r>
              <a:rPr lang="en-US" altLang="en-US" sz="2800" dirty="0">
                <a:solidFill>
                  <a:schemeClr val="tx1"/>
                </a:solidFill>
                <a:latin typeface="Comic Sans MS" panose="030F0702030302020204" pitchFamily="66" charset="0"/>
              </a:rPr>
              <a:t>My parents </a:t>
            </a:r>
            <a:r>
              <a:rPr lang="en-US" altLang="en-US" sz="2800" dirty="0">
                <a:solidFill>
                  <a:srgbClr val="00FF00"/>
                </a:solidFill>
                <a:latin typeface="Comic Sans MS" panose="030F0702030302020204" pitchFamily="66" charset="0"/>
              </a:rPr>
              <a:t>made</a:t>
            </a:r>
            <a:r>
              <a:rPr lang="en-US" altLang="en-US" sz="2800" dirty="0">
                <a:solidFill>
                  <a:schemeClr val="tx1"/>
                </a:solidFill>
                <a:latin typeface="Comic Sans MS" panose="030F0702030302020204" pitchFamily="66" charset="0"/>
              </a:rPr>
              <a:t> </a:t>
            </a:r>
            <a:r>
              <a:rPr lang="en-US" altLang="en-US" sz="2800" dirty="0">
                <a:solidFill>
                  <a:srgbClr val="00FF00"/>
                </a:solidFill>
                <a:latin typeface="Comic Sans MS" panose="030F0702030302020204" pitchFamily="66" charset="0"/>
              </a:rPr>
              <a:t>a promise to teach me about God</a:t>
            </a:r>
            <a:endParaRPr lang="en-US" altLang="en-US" sz="4400" dirty="0">
              <a:solidFill>
                <a:srgbClr val="00FF00"/>
              </a:solidFill>
            </a:endParaRPr>
          </a:p>
        </p:txBody>
      </p:sp>
    </p:spTree>
    <p:extLst>
      <p:ext uri="{BB962C8B-B14F-4D97-AF65-F5344CB8AC3E}">
        <p14:creationId xmlns:p14="http://schemas.microsoft.com/office/powerpoint/2010/main" val="5111328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56066" name="Rectangle 2"/>
          <p:cNvSpPr>
            <a:spLocks noGrp="1" noChangeArrowheads="1"/>
          </p:cNvSpPr>
          <p:nvPr>
            <p:ph type="title"/>
          </p:nvPr>
        </p:nvSpPr>
        <p:spPr/>
        <p:txBody>
          <a:bodyPr/>
          <a:lstStyle/>
          <a:p>
            <a:r>
              <a:rPr lang="en-GB"/>
              <a:t>Baptism</a:t>
            </a:r>
          </a:p>
        </p:txBody>
      </p:sp>
      <p:sp>
        <p:nvSpPr>
          <p:cNvPr id="856067" name="Rectangle 3"/>
          <p:cNvSpPr>
            <a:spLocks noGrp="1" noChangeArrowheads="1"/>
          </p:cNvSpPr>
          <p:nvPr>
            <p:ph idx="1"/>
          </p:nvPr>
        </p:nvSpPr>
        <p:spPr>
          <a:xfrm>
            <a:off x="3657600" y="1600200"/>
            <a:ext cx="5486400" cy="5257800"/>
          </a:xfrm>
        </p:spPr>
        <p:txBody>
          <a:bodyPr/>
          <a:lstStyle/>
          <a:p>
            <a:pPr>
              <a:buFontTx/>
              <a:buNone/>
            </a:pPr>
            <a:r>
              <a:rPr lang="en-GB">
                <a:solidFill>
                  <a:srgbClr val="00FF00"/>
                </a:solidFill>
              </a:rPr>
              <a:t>1. No, because it’s all about the promises God gives.</a:t>
            </a:r>
          </a:p>
          <a:p>
            <a:pPr>
              <a:buFontTx/>
              <a:buNone/>
            </a:pPr>
            <a:r>
              <a:rPr lang="en-GB">
                <a:solidFill>
                  <a:srgbClr val="00FF00"/>
                </a:solidFill>
              </a:rPr>
              <a:t>2. Because the promises of God go from generation to generation.</a:t>
            </a:r>
          </a:p>
          <a:p>
            <a:pPr>
              <a:buFontTx/>
              <a:buNone/>
            </a:pPr>
            <a:r>
              <a:rPr lang="en-GB">
                <a:solidFill>
                  <a:srgbClr val="00FF00"/>
                </a:solidFill>
              </a:rPr>
              <a:t>3. Because the promises of God are covenantal promises, and the congregation is the covenant community, the family of God.</a:t>
            </a:r>
          </a:p>
        </p:txBody>
      </p:sp>
      <p:pic>
        <p:nvPicPr>
          <p:cNvPr id="856070" name="Picture 6" descr="E:\Pictures\Catechism\baptis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33600"/>
            <a:ext cx="3511550" cy="3657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9"/>
                                          </p:stCondLst>
                                        </p:cTn>
                                        <p:tgtEl>
                                          <p:spTgt spid="85606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9"/>
                                          </p:stCondLst>
                                        </p:cTn>
                                        <p:tgtEl>
                                          <p:spTgt spid="85606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9"/>
                                          </p:stCondLst>
                                        </p:cTn>
                                        <p:tgtEl>
                                          <p:spTgt spid="8560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6067" grpId="0" uiExpand="1"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dirty="0"/>
          </a:p>
        </p:txBody>
      </p:sp>
      <p:sp>
        <p:nvSpPr>
          <p:cNvPr id="3" name="Content Placeholder 2"/>
          <p:cNvSpPr>
            <a:spLocks noGrp="1"/>
          </p:cNvSpPr>
          <p:nvPr>
            <p:ph idx="1"/>
          </p:nvPr>
        </p:nvSpPr>
        <p:spPr/>
        <p:txBody>
          <a:bodyPr/>
          <a:lstStyle/>
          <a:p>
            <a:endParaRPr lang="en-CA" dirty="0"/>
          </a:p>
        </p:txBody>
      </p:sp>
      <p:pic>
        <p:nvPicPr>
          <p:cNvPr id="1026" name="Picture 2" descr="http://books.premierprinting.ca/media/catalog/product/cache/1/small_image/210x/9df78eab33525d08d6e5fb8d27136e95/b/o/book-of-praise-blue-2014_1.jpg"/>
          <p:cNvPicPr>
            <a:picLocks noChangeAspect="1" noChangeArrowheads="1"/>
          </p:cNvPicPr>
          <p:nvPr/>
        </p:nvPicPr>
        <p:blipFill rotWithShape="1">
          <a:blip r:embed="rId3">
            <a:extLst>
              <a:ext uri="{28A0092B-C50C-407E-A947-70E740481C1C}">
                <a14:useLocalDpi xmlns:a14="http://schemas.microsoft.com/office/drawing/2010/main" val="0"/>
              </a:ext>
            </a:extLst>
          </a:blip>
          <a:srcRect l="21200" t="6800" r="24801" b="6800"/>
          <a:stretch/>
        </p:blipFill>
        <p:spPr bwMode="auto">
          <a:xfrm>
            <a:off x="179513" y="188640"/>
            <a:ext cx="2700298" cy="43204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4788024" y="99792"/>
            <a:ext cx="4143676" cy="6641576"/>
          </a:xfrm>
          <a:prstGeom prst="rect">
            <a:avLst/>
          </a:prstGeom>
        </p:spPr>
      </p:pic>
      <p:sp>
        <p:nvSpPr>
          <p:cNvPr id="5" name="Rectangle: Rounded Corners 4"/>
          <p:cNvSpPr/>
          <p:nvPr/>
        </p:nvSpPr>
        <p:spPr bwMode="auto">
          <a:xfrm>
            <a:off x="6804248" y="3429000"/>
            <a:ext cx="2127452" cy="2448272"/>
          </a:xfrm>
          <a:prstGeom prst="roundRect">
            <a:avLst>
              <a:gd name="adj" fmla="val 4720"/>
            </a:avLst>
          </a:prstGeom>
          <a:noFill/>
          <a:ln w="762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bg1"/>
              </a:solidFill>
              <a:effectLst/>
              <a:latin typeface="Times New Roman" panose="02020603050405020304" pitchFamily="18" charset="0"/>
            </a:endParaRPr>
          </a:p>
        </p:txBody>
      </p:sp>
    </p:spTree>
    <p:extLst>
      <p:ext uri="{BB962C8B-B14F-4D97-AF65-F5344CB8AC3E}">
        <p14:creationId xmlns:p14="http://schemas.microsoft.com/office/powerpoint/2010/main" val="24642993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3778" name="Rectangle 2"/>
          <p:cNvSpPr>
            <a:spLocks noGrp="1" noChangeArrowheads="1"/>
          </p:cNvSpPr>
          <p:nvPr>
            <p:ph type="title"/>
          </p:nvPr>
        </p:nvSpPr>
        <p:spPr/>
        <p:txBody>
          <a:bodyPr/>
          <a:lstStyle/>
          <a:p>
            <a:pPr algn="l"/>
            <a:r>
              <a:rPr lang="en-US" dirty="0"/>
              <a:t>Baptism - an acknowledgement</a:t>
            </a:r>
          </a:p>
        </p:txBody>
      </p:sp>
      <p:sp>
        <p:nvSpPr>
          <p:cNvPr id="843779" name="Rectangle 3"/>
          <p:cNvSpPr>
            <a:spLocks noGrp="1" noChangeArrowheads="1"/>
          </p:cNvSpPr>
          <p:nvPr>
            <p:ph idx="1"/>
          </p:nvPr>
        </p:nvSpPr>
        <p:spPr>
          <a:xfrm>
            <a:off x="3729647" y="3584051"/>
            <a:ext cx="5306849" cy="3048000"/>
          </a:xfrm>
        </p:spPr>
        <p:txBody>
          <a:bodyPr/>
          <a:lstStyle/>
          <a:p>
            <a:pPr>
              <a:buFontTx/>
              <a:buNone/>
            </a:pPr>
            <a:r>
              <a:rPr lang="en-US" dirty="0">
                <a:solidFill>
                  <a:srgbClr val="00FF00"/>
                </a:solidFill>
              </a:rPr>
              <a:t>When you were baptized, it was made clear to everyone (including you!) that you belong to God.</a:t>
            </a:r>
          </a:p>
          <a:p>
            <a:pPr>
              <a:buFontTx/>
              <a:buNone/>
            </a:pPr>
            <a:r>
              <a:rPr lang="en-US" sz="2400" dirty="0"/>
              <a:t>That’s what your parents acknowledged when saying “I do” to the first question asked.</a:t>
            </a:r>
            <a:endParaRPr lang="en-US" dirty="0"/>
          </a:p>
        </p:txBody>
      </p:sp>
      <p:pic>
        <p:nvPicPr>
          <p:cNvPr id="843782" name="Picture 6" descr="C:\Documents and Settings\Karlo Janssen\Mijn documenten\Downloads\Dit Koningskind\dopen.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5105400"/>
            <a:ext cx="1438275" cy="1524000"/>
          </a:xfrm>
          <a:prstGeom prst="rect">
            <a:avLst/>
          </a:prstGeom>
          <a:noFill/>
          <a:extLst>
            <a:ext uri="{909E8E84-426E-40DD-AFC4-6F175D3DCCD1}">
              <a14:hiddenFill xmlns:a14="http://schemas.microsoft.com/office/drawing/2010/main">
                <a:solidFill>
                  <a:srgbClr val="FFFFFF"/>
                </a:solidFill>
              </a14:hiddenFill>
            </a:ext>
          </a:extLst>
        </p:spPr>
      </p:pic>
      <p:sp>
        <p:nvSpPr>
          <p:cNvPr id="843783" name="AutoShape 7"/>
          <p:cNvSpPr>
            <a:spLocks noChangeArrowheads="1"/>
          </p:cNvSpPr>
          <p:nvPr/>
        </p:nvSpPr>
        <p:spPr bwMode="auto">
          <a:xfrm>
            <a:off x="0" y="979180"/>
            <a:ext cx="3578225" cy="2207240"/>
          </a:xfrm>
          <a:prstGeom prst="wedgeEllipseCallout">
            <a:avLst>
              <a:gd name="adj1" fmla="val -22139"/>
              <a:gd name="adj2" fmla="val 148838"/>
            </a:avLst>
          </a:prstGeom>
          <a:solidFill>
            <a:schemeClr val="tx1"/>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i="1" dirty="0"/>
              <a:t>NAME, I baptize you in the Name of the Father, Son and Holy Spirit</a:t>
            </a:r>
            <a:endParaRPr lang="en-US" dirty="0"/>
          </a:p>
        </p:txBody>
      </p:sp>
      <p:sp>
        <p:nvSpPr>
          <p:cNvPr id="843784" name="AutoShape 8"/>
          <p:cNvSpPr>
            <a:spLocks noChangeArrowheads="1"/>
          </p:cNvSpPr>
          <p:nvPr/>
        </p:nvSpPr>
        <p:spPr bwMode="auto">
          <a:xfrm>
            <a:off x="3729647" y="1124744"/>
            <a:ext cx="5374618" cy="2553891"/>
          </a:xfrm>
          <a:prstGeom prst="roundRect">
            <a:avLst>
              <a:gd name="adj" fmla="val 16667"/>
            </a:avLst>
          </a:prstGeom>
          <a:solidFill>
            <a:srgbClr val="FFFF0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r>
              <a:rPr lang="en-US" i="1" dirty="0"/>
              <a:t>First, do you confess that our children, though conceived and born in sin, and therefore subject to all sorts of misery, even to condemnation, are sanctified in Christ and thus as members of His church ought to be baptized?</a:t>
            </a:r>
            <a:endParaRPr lang="en-US" sz="2000" dirty="0"/>
          </a:p>
        </p:txBody>
      </p:sp>
      <p:sp>
        <p:nvSpPr>
          <p:cNvPr id="843785" name="Text Box 9"/>
          <p:cNvSpPr txBox="1">
            <a:spLocks noChangeArrowheads="1"/>
          </p:cNvSpPr>
          <p:nvPr/>
        </p:nvSpPr>
        <p:spPr bwMode="auto">
          <a:xfrm>
            <a:off x="7696200"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8000">
                <a:solidFill>
                  <a:srgbClr val="00FF00"/>
                </a:solidFill>
                <a:sym typeface="Wingdings" pitchFamily="2" charset="2"/>
              </a:rPr>
              <a:t></a:t>
            </a:r>
            <a:endParaRPr 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377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4377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3779"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826" name="Rectangle 2"/>
          <p:cNvSpPr>
            <a:spLocks noGrp="1" noChangeArrowheads="1"/>
          </p:cNvSpPr>
          <p:nvPr>
            <p:ph type="title"/>
          </p:nvPr>
        </p:nvSpPr>
        <p:spPr/>
        <p:txBody>
          <a:bodyPr/>
          <a:lstStyle/>
          <a:p>
            <a:pPr algn="l"/>
            <a:r>
              <a:rPr lang="en-US" dirty="0"/>
              <a:t>Baptism - a confession</a:t>
            </a:r>
          </a:p>
        </p:txBody>
      </p:sp>
      <p:sp>
        <p:nvSpPr>
          <p:cNvPr id="845827" name="Rectangle 3"/>
          <p:cNvSpPr>
            <a:spLocks noGrp="1" noChangeArrowheads="1"/>
          </p:cNvSpPr>
          <p:nvPr>
            <p:ph idx="1"/>
          </p:nvPr>
        </p:nvSpPr>
        <p:spPr>
          <a:xfrm>
            <a:off x="3995936" y="3678635"/>
            <a:ext cx="5040560" cy="3082280"/>
          </a:xfrm>
        </p:spPr>
        <p:txBody>
          <a:bodyPr/>
          <a:lstStyle/>
          <a:p>
            <a:pPr>
              <a:buFontTx/>
              <a:buNone/>
            </a:pPr>
            <a:r>
              <a:rPr lang="en-US" dirty="0">
                <a:solidFill>
                  <a:srgbClr val="00FF00"/>
                </a:solidFill>
              </a:rPr>
              <a:t>People knew you belonged to God, because your parents belonged to God and had faith in God.</a:t>
            </a:r>
            <a:endParaRPr lang="en-US" dirty="0"/>
          </a:p>
          <a:p>
            <a:pPr>
              <a:buFontTx/>
              <a:buNone/>
            </a:pPr>
            <a:r>
              <a:rPr lang="en-US" sz="2400" dirty="0"/>
              <a:t>Your parents confessed their faith when saying “I do” to the second question asked.</a:t>
            </a:r>
            <a:endParaRPr lang="en-US" dirty="0"/>
          </a:p>
        </p:txBody>
      </p:sp>
      <p:pic>
        <p:nvPicPr>
          <p:cNvPr id="845830" name="Picture 6" descr="C:\Documents and Settings\Karlo Janssen\Mijn documenten\Downloads\Dit Koningskind\dopen.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029" y="5105400"/>
            <a:ext cx="1438275" cy="1524000"/>
          </a:xfrm>
          <a:prstGeom prst="rect">
            <a:avLst/>
          </a:prstGeom>
          <a:noFill/>
          <a:extLst>
            <a:ext uri="{909E8E84-426E-40DD-AFC4-6F175D3DCCD1}">
              <a14:hiddenFill xmlns:a14="http://schemas.microsoft.com/office/drawing/2010/main">
                <a:solidFill>
                  <a:srgbClr val="FFFFFF"/>
                </a:solidFill>
              </a14:hiddenFill>
            </a:ext>
          </a:extLst>
        </p:spPr>
      </p:pic>
      <p:sp>
        <p:nvSpPr>
          <p:cNvPr id="845832" name="AutoShape 8"/>
          <p:cNvSpPr>
            <a:spLocks noChangeArrowheads="1"/>
          </p:cNvSpPr>
          <p:nvPr/>
        </p:nvSpPr>
        <p:spPr bwMode="auto">
          <a:xfrm>
            <a:off x="3779912" y="1124744"/>
            <a:ext cx="5354201" cy="2553891"/>
          </a:xfrm>
          <a:prstGeom prst="roundRect">
            <a:avLst>
              <a:gd name="adj" fmla="val 16667"/>
            </a:avLst>
          </a:prstGeom>
          <a:solidFill>
            <a:srgbClr val="FFFF0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r>
              <a:rPr lang="en-US" i="1" dirty="0"/>
              <a:t>Second, do you confess that the doctrine of the Old and New Testament, summarized in the confessions and taught here in this Christian church, is the true and complete doctrine of salvation?</a:t>
            </a:r>
          </a:p>
        </p:txBody>
      </p:sp>
      <p:sp>
        <p:nvSpPr>
          <p:cNvPr id="845833" name="Text Box 9"/>
          <p:cNvSpPr txBox="1">
            <a:spLocks noChangeArrowheads="1"/>
          </p:cNvSpPr>
          <p:nvPr/>
        </p:nvSpPr>
        <p:spPr bwMode="auto">
          <a:xfrm>
            <a:off x="7696200"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8000" dirty="0">
                <a:solidFill>
                  <a:srgbClr val="00FF00"/>
                </a:solidFill>
                <a:sym typeface="Wingdings" pitchFamily="2" charset="2"/>
              </a:rPr>
              <a:t></a:t>
            </a:r>
            <a:endParaRPr lang="en-US" dirty="0">
              <a:solidFill>
                <a:schemeClr val="tx1"/>
              </a:solidFill>
            </a:endParaRPr>
          </a:p>
        </p:txBody>
      </p:sp>
      <p:sp>
        <p:nvSpPr>
          <p:cNvPr id="8" name="AutoShape 7"/>
          <p:cNvSpPr>
            <a:spLocks noChangeArrowheads="1"/>
          </p:cNvSpPr>
          <p:nvPr/>
        </p:nvSpPr>
        <p:spPr bwMode="auto">
          <a:xfrm>
            <a:off x="0" y="979180"/>
            <a:ext cx="3578225" cy="2207240"/>
          </a:xfrm>
          <a:prstGeom prst="wedgeEllipseCallout">
            <a:avLst>
              <a:gd name="adj1" fmla="val -22139"/>
              <a:gd name="adj2" fmla="val 148838"/>
            </a:avLst>
          </a:prstGeom>
          <a:solidFill>
            <a:schemeClr val="tx1"/>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i="1" dirty="0"/>
              <a:t>NAME, I baptize you in the Name of the Father, Son and Holy Spirit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582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4582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5827" grpId="0" uiExpand="1" build="p"/>
    </p:bldLst>
  </p:timing>
</p:sld>
</file>

<file path=ppt/theme/theme1.xml><?xml version="1.0" encoding="utf-8"?>
<a:theme xmlns:a="http://schemas.openxmlformats.org/drawingml/2006/main" name="1_Office Theme">
  <a:themeElements>
    <a:clrScheme name="Office Theme 8">
      <a:dk1>
        <a:srgbClr val="C0C0C0"/>
      </a:dk1>
      <a:lt1>
        <a:srgbClr val="FFFFFF"/>
      </a:lt1>
      <a:dk2>
        <a:srgbClr val="000000"/>
      </a:dk2>
      <a:lt2>
        <a:srgbClr val="FFFFFF"/>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Office Them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tx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bg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tx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bg1"/>
            </a:solidFill>
            <a:effectLst/>
            <a:latin typeface="Times New Roman" panose="02020603050405020304" pitchFamily="18"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Office Theme 8">
        <a:dk1>
          <a:srgbClr val="C0C0C0"/>
        </a:dk1>
        <a:lt1>
          <a:srgbClr val="FFFFFF"/>
        </a:lt1>
        <a:dk2>
          <a:srgbClr val="000000"/>
        </a:dk2>
        <a:lt2>
          <a:srgbClr val="FFFFFF"/>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10066</TotalTime>
  <Words>1197</Words>
  <Application>Microsoft Office PowerPoint</Application>
  <PresentationFormat>On-screen Show (4:3)</PresentationFormat>
  <Paragraphs>158</Paragraphs>
  <Slides>23</Slides>
  <Notes>17</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Comic Sans MS</vt:lpstr>
      <vt:lpstr>Times New Roman</vt:lpstr>
      <vt:lpstr>Wingdings</vt:lpstr>
      <vt:lpstr>1_Office Theme</vt:lpstr>
      <vt:lpstr>Catechism: Introduction</vt:lpstr>
      <vt:lpstr>Proverbs 4:10-15,18</vt:lpstr>
      <vt:lpstr>Proverbs 4:10-15,18</vt:lpstr>
      <vt:lpstr>PowerPoint Presentation</vt:lpstr>
      <vt:lpstr>Why go to catechism?</vt:lpstr>
      <vt:lpstr>Baptism</vt:lpstr>
      <vt:lpstr>PowerPoint Presentation</vt:lpstr>
      <vt:lpstr>Baptism - an acknowledgement</vt:lpstr>
      <vt:lpstr>Baptism - a confession</vt:lpstr>
      <vt:lpstr>Baptism - a promise</vt:lpstr>
      <vt:lpstr>Your parents make you go</vt:lpstr>
      <vt:lpstr>Bible Study: Deuteronomy 6:1-9</vt:lpstr>
      <vt:lpstr>How to put on Tefillin</vt:lpstr>
      <vt:lpstr>Your parents make you go</vt:lpstr>
      <vt:lpstr>Your parents want you to grow in faith</vt:lpstr>
      <vt:lpstr>Calling</vt:lpstr>
      <vt:lpstr>Growing in faith</vt:lpstr>
      <vt:lpstr>Not neutral</vt:lpstr>
      <vt:lpstr>Your parents make you go</vt:lpstr>
      <vt:lpstr>You yourself a believer</vt:lpstr>
      <vt:lpstr>Expectations</vt:lpstr>
      <vt:lpstr>Website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Hoe gedraagt een christen zich?</dc:title>
  <dc:creator>Roelf Janssen</dc:creator>
  <cp:lastModifiedBy>Roelf Janssen</cp:lastModifiedBy>
  <cp:revision>259</cp:revision>
  <cp:lastPrinted>2010-02-18T18:14:08Z</cp:lastPrinted>
  <dcterms:created xsi:type="dcterms:W3CDTF">2008-08-14T09:20:46Z</dcterms:created>
  <dcterms:modified xsi:type="dcterms:W3CDTF">2025-09-01T20:28:05Z</dcterms:modified>
</cp:coreProperties>
</file>