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14"/>
  </p:notesMasterIdLst>
  <p:handoutMasterIdLst>
    <p:handoutMasterId r:id="rId15"/>
  </p:handoutMasterIdLst>
  <p:sldIdLst>
    <p:sldId id="371" r:id="rId2"/>
    <p:sldId id="1031" r:id="rId3"/>
    <p:sldId id="1028" r:id="rId4"/>
    <p:sldId id="1032" r:id="rId5"/>
    <p:sldId id="1045" r:id="rId6"/>
    <p:sldId id="1046" r:id="rId7"/>
    <p:sldId id="1048" r:id="rId8"/>
    <p:sldId id="1049" r:id="rId9"/>
    <p:sldId id="1050" r:id="rId10"/>
    <p:sldId id="1051" r:id="rId11"/>
    <p:sldId id="1044" r:id="rId12"/>
    <p:sldId id="1047" r:id="rId13"/>
  </p:sldIdLst>
  <p:sldSz cx="9144000" cy="6858000" type="screen4x3"/>
  <p:notesSz cx="9167813" cy="6950075"/>
  <p:defaultTextStyle>
    <a:defPPr>
      <a:defRPr lang="en-GB"/>
    </a:defPPr>
    <a:lvl1pPr algn="ctr" rtl="0" eaLnBrk="0" fontAlgn="base" hangingPunct="0">
      <a:spcBef>
        <a:spcPct val="0"/>
      </a:spcBef>
      <a:spcAft>
        <a:spcPct val="0"/>
      </a:spcAft>
      <a:defRPr sz="2400" kern="1200">
        <a:solidFill>
          <a:schemeClr val="bg1"/>
        </a:solidFill>
        <a:latin typeface="Times New Roman" charset="0"/>
        <a:ea typeface="+mn-ea"/>
        <a:cs typeface="+mn-cs"/>
      </a:defRPr>
    </a:lvl1pPr>
    <a:lvl2pPr marL="457200" algn="ctr" rtl="0" eaLnBrk="0" fontAlgn="base" hangingPunct="0">
      <a:spcBef>
        <a:spcPct val="0"/>
      </a:spcBef>
      <a:spcAft>
        <a:spcPct val="0"/>
      </a:spcAft>
      <a:defRPr sz="2400" kern="1200">
        <a:solidFill>
          <a:schemeClr val="bg1"/>
        </a:solidFill>
        <a:latin typeface="Times New Roman" charset="0"/>
        <a:ea typeface="+mn-ea"/>
        <a:cs typeface="+mn-cs"/>
      </a:defRPr>
    </a:lvl2pPr>
    <a:lvl3pPr marL="914400" algn="ctr" rtl="0" eaLnBrk="0" fontAlgn="base" hangingPunct="0">
      <a:spcBef>
        <a:spcPct val="0"/>
      </a:spcBef>
      <a:spcAft>
        <a:spcPct val="0"/>
      </a:spcAft>
      <a:defRPr sz="2400" kern="1200">
        <a:solidFill>
          <a:schemeClr val="bg1"/>
        </a:solidFill>
        <a:latin typeface="Times New Roman" charset="0"/>
        <a:ea typeface="+mn-ea"/>
        <a:cs typeface="+mn-cs"/>
      </a:defRPr>
    </a:lvl3pPr>
    <a:lvl4pPr marL="1371600" algn="ctr" rtl="0" eaLnBrk="0" fontAlgn="base" hangingPunct="0">
      <a:spcBef>
        <a:spcPct val="0"/>
      </a:spcBef>
      <a:spcAft>
        <a:spcPct val="0"/>
      </a:spcAft>
      <a:defRPr sz="2400" kern="1200">
        <a:solidFill>
          <a:schemeClr val="bg1"/>
        </a:solidFill>
        <a:latin typeface="Times New Roman" charset="0"/>
        <a:ea typeface="+mn-ea"/>
        <a:cs typeface="+mn-cs"/>
      </a:defRPr>
    </a:lvl4pPr>
    <a:lvl5pPr marL="1828800" algn="ctr" rtl="0" eaLnBrk="0" fontAlgn="base" hangingPunct="0">
      <a:spcBef>
        <a:spcPct val="0"/>
      </a:spcBef>
      <a:spcAft>
        <a:spcPct val="0"/>
      </a:spcAft>
      <a:defRPr sz="2400" kern="1200">
        <a:solidFill>
          <a:schemeClr val="bg1"/>
        </a:solidFill>
        <a:latin typeface="Times New Roman" charset="0"/>
        <a:ea typeface="+mn-ea"/>
        <a:cs typeface="+mn-cs"/>
      </a:defRPr>
    </a:lvl5pPr>
    <a:lvl6pPr marL="2286000" algn="l" defTabSz="914400" rtl="0" eaLnBrk="1" latinLnBrk="0" hangingPunct="1">
      <a:defRPr sz="2400" kern="1200">
        <a:solidFill>
          <a:schemeClr val="bg1"/>
        </a:solidFill>
        <a:latin typeface="Times New Roman" charset="0"/>
        <a:ea typeface="+mn-ea"/>
        <a:cs typeface="+mn-cs"/>
      </a:defRPr>
    </a:lvl6pPr>
    <a:lvl7pPr marL="2743200" algn="l" defTabSz="914400" rtl="0" eaLnBrk="1" latinLnBrk="0" hangingPunct="1">
      <a:defRPr sz="2400" kern="1200">
        <a:solidFill>
          <a:schemeClr val="bg1"/>
        </a:solidFill>
        <a:latin typeface="Times New Roman" charset="0"/>
        <a:ea typeface="+mn-ea"/>
        <a:cs typeface="+mn-cs"/>
      </a:defRPr>
    </a:lvl7pPr>
    <a:lvl8pPr marL="3200400" algn="l" defTabSz="914400" rtl="0" eaLnBrk="1" latinLnBrk="0" hangingPunct="1">
      <a:defRPr sz="2400" kern="1200">
        <a:solidFill>
          <a:schemeClr val="bg1"/>
        </a:solidFill>
        <a:latin typeface="Times New Roman" charset="0"/>
        <a:ea typeface="+mn-ea"/>
        <a:cs typeface="+mn-cs"/>
      </a:defRPr>
    </a:lvl8pPr>
    <a:lvl9pPr marL="3657600" algn="l" defTabSz="914400" rtl="0" eaLnBrk="1" latinLnBrk="0" hangingPunct="1">
      <a:defRPr sz="2400" kern="1200">
        <a:solidFill>
          <a:schemeClr val="bg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89">
          <p15:clr>
            <a:srgbClr val="A4A3A4"/>
          </p15:clr>
        </p15:guide>
        <p15:guide id="2" pos="288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6600FF"/>
    <a:srgbClr val="99CCFF"/>
    <a:srgbClr val="993300"/>
    <a:srgbClr val="FF0000"/>
    <a:srgbClr val="FFFF00"/>
    <a:srgbClr val="29292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3" d="100"/>
          <a:sy n="93" d="100"/>
        </p:scale>
        <p:origin x="1518" y="30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notesViewPr>
    <p:cSldViewPr>
      <p:cViewPr varScale="1">
        <p:scale>
          <a:sx n="56" d="100"/>
          <a:sy n="56" d="100"/>
        </p:scale>
        <p:origin x="-1650" y="-84"/>
      </p:cViewPr>
      <p:guideLst>
        <p:guide orient="horz" pos="2189"/>
        <p:guide pos="288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1" y="0"/>
            <a:ext cx="400803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smtClean="0">
                <a:solidFill>
                  <a:schemeClr val="tx1"/>
                </a:solidFill>
              </a:defRPr>
            </a:lvl1pPr>
          </a:lstStyle>
          <a:p>
            <a:pPr>
              <a:defRPr/>
            </a:pPr>
            <a:endParaRPr lang="en-GB"/>
          </a:p>
        </p:txBody>
      </p:sp>
      <p:sp>
        <p:nvSpPr>
          <p:cNvPr id="150531" name="Rectangle 3"/>
          <p:cNvSpPr>
            <a:spLocks noGrp="1" noChangeArrowheads="1"/>
          </p:cNvSpPr>
          <p:nvPr>
            <p:ph type="dt" sz="quarter" idx="1"/>
          </p:nvPr>
        </p:nvSpPr>
        <p:spPr bwMode="auto">
          <a:xfrm>
            <a:off x="5237256" y="0"/>
            <a:ext cx="390542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smtClean="0">
                <a:solidFill>
                  <a:schemeClr val="tx1"/>
                </a:solidFill>
              </a:defRPr>
            </a:lvl1pPr>
          </a:lstStyle>
          <a:p>
            <a:pPr>
              <a:defRPr/>
            </a:pPr>
            <a:endParaRPr lang="en-GB"/>
          </a:p>
        </p:txBody>
      </p:sp>
      <p:sp>
        <p:nvSpPr>
          <p:cNvPr id="150532" name="Rectangle 4"/>
          <p:cNvSpPr>
            <a:spLocks noGrp="1" noChangeArrowheads="1"/>
          </p:cNvSpPr>
          <p:nvPr>
            <p:ph type="ftr" sz="quarter" idx="2"/>
          </p:nvPr>
        </p:nvSpPr>
        <p:spPr bwMode="auto">
          <a:xfrm>
            <a:off x="1" y="6611898"/>
            <a:ext cx="400803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smtClean="0">
                <a:solidFill>
                  <a:schemeClr val="tx1"/>
                </a:solidFill>
              </a:defRPr>
            </a:lvl1pPr>
          </a:lstStyle>
          <a:p>
            <a:pPr>
              <a:defRPr/>
            </a:pPr>
            <a:endParaRPr lang="en-GB"/>
          </a:p>
        </p:txBody>
      </p:sp>
      <p:sp>
        <p:nvSpPr>
          <p:cNvPr id="150533" name="Rectangle 5"/>
          <p:cNvSpPr>
            <a:spLocks noGrp="1" noChangeArrowheads="1"/>
          </p:cNvSpPr>
          <p:nvPr>
            <p:ph type="sldNum" sz="quarter" idx="3"/>
          </p:nvPr>
        </p:nvSpPr>
        <p:spPr bwMode="auto">
          <a:xfrm>
            <a:off x="5237256" y="6611898"/>
            <a:ext cx="390542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smtClean="0">
                <a:solidFill>
                  <a:schemeClr val="tx1"/>
                </a:solidFill>
              </a:defRPr>
            </a:lvl1pPr>
          </a:lstStyle>
          <a:p>
            <a:pPr>
              <a:defRPr/>
            </a:pPr>
            <a:fld id="{4B85688B-A27B-4E09-8871-B99A89609802}" type="slidenum">
              <a:rPr lang="en-GB"/>
              <a:pPr>
                <a:defRPr/>
              </a:pPr>
              <a:t>‹#›</a:t>
            </a:fld>
            <a:endParaRPr lang="en-GB"/>
          </a:p>
        </p:txBody>
      </p:sp>
    </p:spTree>
    <p:extLst>
      <p:ext uri="{BB962C8B-B14F-4D97-AF65-F5344CB8AC3E}">
        <p14:creationId xmlns:p14="http://schemas.microsoft.com/office/powerpoint/2010/main" val="4114104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bwMode="auto">
          <a:xfrm>
            <a:off x="1" y="0"/>
            <a:ext cx="400803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smtClean="0">
                <a:solidFill>
                  <a:schemeClr val="tx1"/>
                </a:solidFill>
              </a:defRPr>
            </a:lvl1pPr>
          </a:lstStyle>
          <a:p>
            <a:pPr>
              <a:defRPr/>
            </a:pPr>
            <a:endParaRPr lang="en-GB"/>
          </a:p>
        </p:txBody>
      </p:sp>
      <p:sp>
        <p:nvSpPr>
          <p:cNvPr id="157699" name="Rectangle 3"/>
          <p:cNvSpPr>
            <a:spLocks noGrp="1" noChangeArrowheads="1"/>
          </p:cNvSpPr>
          <p:nvPr>
            <p:ph type="dt" idx="1"/>
          </p:nvPr>
        </p:nvSpPr>
        <p:spPr bwMode="auto">
          <a:xfrm>
            <a:off x="5237256" y="0"/>
            <a:ext cx="390542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smtClean="0">
                <a:solidFill>
                  <a:schemeClr val="tx1"/>
                </a:solidFill>
              </a:defRPr>
            </a:lvl1pPr>
          </a:lstStyle>
          <a:p>
            <a:pPr>
              <a:defRPr/>
            </a:pPr>
            <a:endParaRPr lang="en-GB"/>
          </a:p>
        </p:txBody>
      </p:sp>
      <p:sp>
        <p:nvSpPr>
          <p:cNvPr id="12292" name="Rectangle 4"/>
          <p:cNvSpPr>
            <a:spLocks noGrp="1" noRot="1" noChangeAspect="1" noChangeArrowheads="1" noTextEdit="1"/>
          </p:cNvSpPr>
          <p:nvPr>
            <p:ph type="sldImg" idx="2"/>
          </p:nvPr>
        </p:nvSpPr>
        <p:spPr bwMode="auto">
          <a:xfrm>
            <a:off x="2830513" y="533400"/>
            <a:ext cx="3484562" cy="26130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7701" name="Rectangle 5"/>
          <p:cNvSpPr>
            <a:spLocks noGrp="1" noChangeArrowheads="1"/>
          </p:cNvSpPr>
          <p:nvPr>
            <p:ph type="body" sz="quarter" idx="3"/>
          </p:nvPr>
        </p:nvSpPr>
        <p:spPr bwMode="auto">
          <a:xfrm>
            <a:off x="1233404" y="3305949"/>
            <a:ext cx="6675877" cy="31470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7702" name="Rectangle 6"/>
          <p:cNvSpPr>
            <a:spLocks noGrp="1" noChangeArrowheads="1"/>
          </p:cNvSpPr>
          <p:nvPr>
            <p:ph type="ftr" sz="quarter" idx="4"/>
          </p:nvPr>
        </p:nvSpPr>
        <p:spPr bwMode="auto">
          <a:xfrm>
            <a:off x="1" y="6611898"/>
            <a:ext cx="400803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smtClean="0">
                <a:solidFill>
                  <a:schemeClr val="tx1"/>
                </a:solidFill>
              </a:defRPr>
            </a:lvl1pPr>
          </a:lstStyle>
          <a:p>
            <a:pPr>
              <a:defRPr/>
            </a:pPr>
            <a:endParaRPr lang="en-GB"/>
          </a:p>
        </p:txBody>
      </p:sp>
      <p:sp>
        <p:nvSpPr>
          <p:cNvPr id="157703" name="Rectangle 7"/>
          <p:cNvSpPr>
            <a:spLocks noGrp="1" noChangeArrowheads="1"/>
          </p:cNvSpPr>
          <p:nvPr>
            <p:ph type="sldNum" sz="quarter" idx="5"/>
          </p:nvPr>
        </p:nvSpPr>
        <p:spPr bwMode="auto">
          <a:xfrm>
            <a:off x="5237256" y="6611898"/>
            <a:ext cx="390542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smtClean="0">
                <a:solidFill>
                  <a:schemeClr val="tx1"/>
                </a:solidFill>
              </a:defRPr>
            </a:lvl1pPr>
          </a:lstStyle>
          <a:p>
            <a:pPr>
              <a:defRPr/>
            </a:pPr>
            <a:fld id="{2EBC0E30-FEA5-4540-BFAB-5901442F0C19}" type="slidenum">
              <a:rPr lang="en-GB"/>
              <a:pPr>
                <a:defRPr/>
              </a:pPr>
              <a:t>‹#›</a:t>
            </a:fld>
            <a:endParaRPr lang="en-GB"/>
          </a:p>
        </p:txBody>
      </p:sp>
    </p:spTree>
    <p:extLst>
      <p:ext uri="{BB962C8B-B14F-4D97-AF65-F5344CB8AC3E}">
        <p14:creationId xmlns:p14="http://schemas.microsoft.com/office/powerpoint/2010/main" val="15721914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8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28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28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28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28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defRPr sz="2400">
                <a:solidFill>
                  <a:schemeClr val="bg1"/>
                </a:solidFill>
                <a:latin typeface="Times New Roman" charset="0"/>
              </a:defRPr>
            </a:lvl1pPr>
            <a:lvl2pPr marL="742950" indent="-285750">
              <a:defRPr sz="2400">
                <a:solidFill>
                  <a:schemeClr val="bg1"/>
                </a:solidFill>
                <a:latin typeface="Times New Roman" charset="0"/>
              </a:defRPr>
            </a:lvl2pPr>
            <a:lvl3pPr marL="1143000" indent="-228600">
              <a:defRPr sz="2400">
                <a:solidFill>
                  <a:schemeClr val="bg1"/>
                </a:solidFill>
                <a:latin typeface="Times New Roman" charset="0"/>
              </a:defRPr>
            </a:lvl3pPr>
            <a:lvl4pPr marL="1600200" indent="-228600">
              <a:defRPr sz="2400">
                <a:solidFill>
                  <a:schemeClr val="bg1"/>
                </a:solidFill>
                <a:latin typeface="Times New Roman" charset="0"/>
              </a:defRPr>
            </a:lvl4pPr>
            <a:lvl5pPr marL="2057400" indent="-228600">
              <a:defRPr sz="2400">
                <a:solidFill>
                  <a:schemeClr val="bg1"/>
                </a:solidFill>
                <a:latin typeface="Times New Roman" charset="0"/>
              </a:defRPr>
            </a:lvl5pPr>
            <a:lvl6pPr marL="2514600" indent="-228600" algn="ctr" eaLnBrk="0" fontAlgn="base" hangingPunct="0">
              <a:spcBef>
                <a:spcPct val="0"/>
              </a:spcBef>
              <a:spcAft>
                <a:spcPct val="0"/>
              </a:spcAft>
              <a:defRPr sz="2400">
                <a:solidFill>
                  <a:schemeClr val="bg1"/>
                </a:solidFill>
                <a:latin typeface="Times New Roman" charset="0"/>
              </a:defRPr>
            </a:lvl6pPr>
            <a:lvl7pPr marL="2971800" indent="-228600" algn="ctr" eaLnBrk="0" fontAlgn="base" hangingPunct="0">
              <a:spcBef>
                <a:spcPct val="0"/>
              </a:spcBef>
              <a:spcAft>
                <a:spcPct val="0"/>
              </a:spcAft>
              <a:defRPr sz="2400">
                <a:solidFill>
                  <a:schemeClr val="bg1"/>
                </a:solidFill>
                <a:latin typeface="Times New Roman" charset="0"/>
              </a:defRPr>
            </a:lvl7pPr>
            <a:lvl8pPr marL="3429000" indent="-228600" algn="ctr" eaLnBrk="0" fontAlgn="base" hangingPunct="0">
              <a:spcBef>
                <a:spcPct val="0"/>
              </a:spcBef>
              <a:spcAft>
                <a:spcPct val="0"/>
              </a:spcAft>
              <a:defRPr sz="2400">
                <a:solidFill>
                  <a:schemeClr val="bg1"/>
                </a:solidFill>
                <a:latin typeface="Times New Roman" charset="0"/>
              </a:defRPr>
            </a:lvl8pPr>
            <a:lvl9pPr marL="3886200" indent="-228600" algn="ctr" eaLnBrk="0" fontAlgn="base" hangingPunct="0">
              <a:spcBef>
                <a:spcPct val="0"/>
              </a:spcBef>
              <a:spcAft>
                <a:spcPct val="0"/>
              </a:spcAft>
              <a:defRPr sz="2400">
                <a:solidFill>
                  <a:schemeClr val="bg1"/>
                </a:solidFill>
                <a:latin typeface="Times New Roman" charset="0"/>
              </a:defRPr>
            </a:lvl9pPr>
          </a:lstStyle>
          <a:p>
            <a:fld id="{803D83B2-FC6F-4CC6-A0E3-B8C23EB068E5}" type="slidenum">
              <a:rPr lang="en-GB" sz="1200">
                <a:solidFill>
                  <a:schemeClr val="tx1"/>
                </a:solidFill>
              </a:rPr>
              <a:pPr/>
              <a:t>1</a:t>
            </a:fld>
            <a:endParaRPr lang="en-GB" sz="1200">
              <a:solidFill>
                <a:schemeClr val="tx1"/>
              </a:solidFill>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D060752-46BA-4D77-B497-4DDF4023580D}" type="slidenum">
              <a:rPr lang="en-GB" smtClean="0"/>
              <a:pPr/>
              <a:t>10</a:t>
            </a:fld>
            <a:endParaRPr lang="en-GB"/>
          </a:p>
        </p:txBody>
      </p:sp>
    </p:spTree>
    <p:extLst>
      <p:ext uri="{BB962C8B-B14F-4D97-AF65-F5344CB8AC3E}">
        <p14:creationId xmlns:p14="http://schemas.microsoft.com/office/powerpoint/2010/main" val="3972661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D060752-46BA-4D77-B497-4DDF4023580D}" type="slidenum">
              <a:rPr lang="en-GB" smtClean="0"/>
              <a:pPr/>
              <a:t>11</a:t>
            </a:fld>
            <a:endParaRPr lang="en-GB"/>
          </a:p>
        </p:txBody>
      </p:sp>
    </p:spTree>
    <p:extLst>
      <p:ext uri="{BB962C8B-B14F-4D97-AF65-F5344CB8AC3E}">
        <p14:creationId xmlns:p14="http://schemas.microsoft.com/office/powerpoint/2010/main" val="2967245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5:35</a:t>
            </a:r>
          </a:p>
        </p:txBody>
      </p:sp>
      <p:sp>
        <p:nvSpPr>
          <p:cNvPr id="4" name="Slide Number Placeholder 3"/>
          <p:cNvSpPr>
            <a:spLocks noGrp="1"/>
          </p:cNvSpPr>
          <p:nvPr>
            <p:ph type="sldNum" sz="quarter" idx="10"/>
          </p:nvPr>
        </p:nvSpPr>
        <p:spPr/>
        <p:txBody>
          <a:bodyPr/>
          <a:lstStyle/>
          <a:p>
            <a:fld id="{CD060752-46BA-4D77-B497-4DDF4023580D}" type="slidenum">
              <a:rPr lang="en-GB" smtClean="0"/>
              <a:pPr/>
              <a:t>12</a:t>
            </a:fld>
            <a:endParaRPr lang="en-GB"/>
          </a:p>
        </p:txBody>
      </p:sp>
    </p:spTree>
    <p:extLst>
      <p:ext uri="{BB962C8B-B14F-4D97-AF65-F5344CB8AC3E}">
        <p14:creationId xmlns:p14="http://schemas.microsoft.com/office/powerpoint/2010/main" val="484291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D060752-46BA-4D77-B497-4DDF4023580D}" type="slidenum">
              <a:rPr lang="en-GB" smtClean="0"/>
              <a:pPr/>
              <a:t>2</a:t>
            </a:fld>
            <a:endParaRPr lang="en-GB"/>
          </a:p>
        </p:txBody>
      </p:sp>
    </p:spTree>
    <p:extLst>
      <p:ext uri="{BB962C8B-B14F-4D97-AF65-F5344CB8AC3E}">
        <p14:creationId xmlns:p14="http://schemas.microsoft.com/office/powerpoint/2010/main" val="2662669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endParaRPr lang="en-CA"/>
          </a:p>
        </p:txBody>
      </p:sp>
      <p:sp>
        <p:nvSpPr>
          <p:cNvPr id="22532" name="Slide Number Placeholder 3"/>
          <p:cNvSpPr>
            <a:spLocks noGrp="1"/>
          </p:cNvSpPr>
          <p:nvPr>
            <p:ph type="sldNum" sz="quarter" idx="5"/>
          </p:nvPr>
        </p:nvSpPr>
        <p:spPr>
          <a:noFill/>
        </p:spPr>
        <p:txBody>
          <a:bodyPr/>
          <a:lstStyle>
            <a:lvl1pPr>
              <a:defRPr sz="2400">
                <a:solidFill>
                  <a:schemeClr val="bg1"/>
                </a:solidFill>
                <a:latin typeface="Times New Roman" charset="0"/>
              </a:defRPr>
            </a:lvl1pPr>
            <a:lvl2pPr marL="742950" indent="-285750">
              <a:defRPr sz="2400">
                <a:solidFill>
                  <a:schemeClr val="bg1"/>
                </a:solidFill>
                <a:latin typeface="Times New Roman" charset="0"/>
              </a:defRPr>
            </a:lvl2pPr>
            <a:lvl3pPr marL="1143000" indent="-228600">
              <a:defRPr sz="2400">
                <a:solidFill>
                  <a:schemeClr val="bg1"/>
                </a:solidFill>
                <a:latin typeface="Times New Roman" charset="0"/>
              </a:defRPr>
            </a:lvl3pPr>
            <a:lvl4pPr marL="1600200" indent="-228600">
              <a:defRPr sz="2400">
                <a:solidFill>
                  <a:schemeClr val="bg1"/>
                </a:solidFill>
                <a:latin typeface="Times New Roman" charset="0"/>
              </a:defRPr>
            </a:lvl4pPr>
            <a:lvl5pPr marL="2057400" indent="-228600">
              <a:defRPr sz="2400">
                <a:solidFill>
                  <a:schemeClr val="bg1"/>
                </a:solidFill>
                <a:latin typeface="Times New Roman" charset="0"/>
              </a:defRPr>
            </a:lvl5pPr>
            <a:lvl6pPr marL="2514600" indent="-228600" algn="ctr" eaLnBrk="0" fontAlgn="base" hangingPunct="0">
              <a:spcBef>
                <a:spcPct val="0"/>
              </a:spcBef>
              <a:spcAft>
                <a:spcPct val="0"/>
              </a:spcAft>
              <a:defRPr sz="2400">
                <a:solidFill>
                  <a:schemeClr val="bg1"/>
                </a:solidFill>
                <a:latin typeface="Times New Roman" charset="0"/>
              </a:defRPr>
            </a:lvl6pPr>
            <a:lvl7pPr marL="2971800" indent="-228600" algn="ctr" eaLnBrk="0" fontAlgn="base" hangingPunct="0">
              <a:spcBef>
                <a:spcPct val="0"/>
              </a:spcBef>
              <a:spcAft>
                <a:spcPct val="0"/>
              </a:spcAft>
              <a:defRPr sz="2400">
                <a:solidFill>
                  <a:schemeClr val="bg1"/>
                </a:solidFill>
                <a:latin typeface="Times New Roman" charset="0"/>
              </a:defRPr>
            </a:lvl7pPr>
            <a:lvl8pPr marL="3429000" indent="-228600" algn="ctr" eaLnBrk="0" fontAlgn="base" hangingPunct="0">
              <a:spcBef>
                <a:spcPct val="0"/>
              </a:spcBef>
              <a:spcAft>
                <a:spcPct val="0"/>
              </a:spcAft>
              <a:defRPr sz="2400">
                <a:solidFill>
                  <a:schemeClr val="bg1"/>
                </a:solidFill>
                <a:latin typeface="Times New Roman" charset="0"/>
              </a:defRPr>
            </a:lvl8pPr>
            <a:lvl9pPr marL="3886200" indent="-228600" algn="ctr" eaLnBrk="0" fontAlgn="base" hangingPunct="0">
              <a:spcBef>
                <a:spcPct val="0"/>
              </a:spcBef>
              <a:spcAft>
                <a:spcPct val="0"/>
              </a:spcAft>
              <a:defRPr sz="2400">
                <a:solidFill>
                  <a:schemeClr val="bg1"/>
                </a:solidFill>
                <a:latin typeface="Times New Roman" charset="0"/>
              </a:defRPr>
            </a:lvl9pPr>
          </a:lstStyle>
          <a:p>
            <a:fld id="{E054C1FB-70C5-4884-B261-BB58B11973EF}" type="slidenum">
              <a:rPr lang="en-GB" sz="1200">
                <a:solidFill>
                  <a:schemeClr val="tx1"/>
                </a:solidFill>
              </a:rPr>
              <a:pPr/>
              <a:t>3</a:t>
            </a:fld>
            <a:endParaRPr lang="en-GB" sz="1200">
              <a:solidFill>
                <a:schemeClr val="tx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D060752-46BA-4D77-B497-4DDF4023580D}" type="slidenum">
              <a:rPr lang="en-GB" smtClean="0"/>
              <a:pPr/>
              <a:t>4</a:t>
            </a:fld>
            <a:endParaRPr lang="en-GB"/>
          </a:p>
        </p:txBody>
      </p:sp>
    </p:spTree>
    <p:extLst>
      <p:ext uri="{BB962C8B-B14F-4D97-AF65-F5344CB8AC3E}">
        <p14:creationId xmlns:p14="http://schemas.microsoft.com/office/powerpoint/2010/main" val="2835597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D060752-46BA-4D77-B497-4DDF4023580D}" type="slidenum">
              <a:rPr lang="en-GB" smtClean="0"/>
              <a:pPr/>
              <a:t>5</a:t>
            </a:fld>
            <a:endParaRPr lang="en-GB"/>
          </a:p>
        </p:txBody>
      </p:sp>
    </p:spTree>
    <p:extLst>
      <p:ext uri="{BB962C8B-B14F-4D97-AF65-F5344CB8AC3E}">
        <p14:creationId xmlns:p14="http://schemas.microsoft.com/office/powerpoint/2010/main" val="1744674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D060752-46BA-4D77-B497-4DDF4023580D}" type="slidenum">
              <a:rPr lang="en-GB" smtClean="0"/>
              <a:pPr/>
              <a:t>6</a:t>
            </a:fld>
            <a:endParaRPr lang="en-GB"/>
          </a:p>
        </p:txBody>
      </p:sp>
    </p:spTree>
    <p:extLst>
      <p:ext uri="{BB962C8B-B14F-4D97-AF65-F5344CB8AC3E}">
        <p14:creationId xmlns:p14="http://schemas.microsoft.com/office/powerpoint/2010/main" val="3559926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D060752-46BA-4D77-B497-4DDF4023580D}" type="slidenum">
              <a:rPr lang="en-GB" smtClean="0"/>
              <a:pPr/>
              <a:t>7</a:t>
            </a:fld>
            <a:endParaRPr lang="en-GB"/>
          </a:p>
        </p:txBody>
      </p:sp>
    </p:spTree>
    <p:extLst>
      <p:ext uri="{BB962C8B-B14F-4D97-AF65-F5344CB8AC3E}">
        <p14:creationId xmlns:p14="http://schemas.microsoft.com/office/powerpoint/2010/main" val="1297738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D060752-46BA-4D77-B497-4DDF4023580D}" type="slidenum">
              <a:rPr lang="en-GB" smtClean="0"/>
              <a:pPr/>
              <a:t>8</a:t>
            </a:fld>
            <a:endParaRPr lang="en-GB"/>
          </a:p>
        </p:txBody>
      </p:sp>
    </p:spTree>
    <p:extLst>
      <p:ext uri="{BB962C8B-B14F-4D97-AF65-F5344CB8AC3E}">
        <p14:creationId xmlns:p14="http://schemas.microsoft.com/office/powerpoint/2010/main" val="1045023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CD060752-46BA-4D77-B497-4DDF4023580D}" type="slidenum">
              <a:rPr lang="en-GB" smtClean="0"/>
              <a:pPr/>
              <a:t>9</a:t>
            </a:fld>
            <a:endParaRPr lang="en-GB"/>
          </a:p>
        </p:txBody>
      </p:sp>
    </p:spTree>
    <p:extLst>
      <p:ext uri="{BB962C8B-B14F-4D97-AF65-F5344CB8AC3E}">
        <p14:creationId xmlns:p14="http://schemas.microsoft.com/office/powerpoint/2010/main" val="1427193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3179695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761095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98074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603020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115043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46582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622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819805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280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07393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42243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0" y="1219200"/>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Tree>
    <p:extLst>
      <p:ext uri="{BB962C8B-B14F-4D97-AF65-F5344CB8AC3E}">
        <p14:creationId xmlns:p14="http://schemas.microsoft.com/office/powerpoint/2010/main" val="175467898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a:solidFill>
            <a:schemeClr val="tx2"/>
          </a:solidFill>
          <a:latin typeface="Comic Sans MS" panose="030F0702030302020204" pitchFamily="66" charset="0"/>
        </a:defRPr>
      </a:lvl2pPr>
      <a:lvl3pPr algn="ctr" rtl="0" eaLnBrk="0" fontAlgn="base" hangingPunct="0">
        <a:spcBef>
          <a:spcPct val="0"/>
        </a:spcBef>
        <a:spcAft>
          <a:spcPct val="0"/>
        </a:spcAft>
        <a:defRPr sz="4000">
          <a:solidFill>
            <a:schemeClr val="tx2"/>
          </a:solidFill>
          <a:latin typeface="Comic Sans MS" panose="030F0702030302020204" pitchFamily="66" charset="0"/>
        </a:defRPr>
      </a:lvl3pPr>
      <a:lvl4pPr algn="ctr" rtl="0" eaLnBrk="0" fontAlgn="base" hangingPunct="0">
        <a:spcBef>
          <a:spcPct val="0"/>
        </a:spcBef>
        <a:spcAft>
          <a:spcPct val="0"/>
        </a:spcAft>
        <a:defRPr sz="4000">
          <a:solidFill>
            <a:schemeClr val="tx2"/>
          </a:solidFill>
          <a:latin typeface="Comic Sans MS" panose="030F0702030302020204" pitchFamily="66" charset="0"/>
        </a:defRPr>
      </a:lvl4pPr>
      <a:lvl5pPr algn="ctr" rtl="0" eaLnBrk="0" fontAlgn="base" hangingPunct="0">
        <a:spcBef>
          <a:spcPct val="0"/>
        </a:spcBef>
        <a:spcAft>
          <a:spcPct val="0"/>
        </a:spcAft>
        <a:defRPr sz="4000">
          <a:solidFill>
            <a:schemeClr val="tx2"/>
          </a:solidFill>
          <a:latin typeface="Comic Sans MS" panose="030F0702030302020204" pitchFamily="66" charset="0"/>
        </a:defRPr>
      </a:lvl5pPr>
      <a:lvl6pPr marL="457200" algn="ctr" rtl="0" eaLnBrk="0" fontAlgn="base" hangingPunct="0">
        <a:spcBef>
          <a:spcPct val="0"/>
        </a:spcBef>
        <a:spcAft>
          <a:spcPct val="0"/>
        </a:spcAft>
        <a:defRPr sz="4000">
          <a:solidFill>
            <a:schemeClr val="tx2"/>
          </a:solidFill>
          <a:latin typeface="Comic Sans MS" panose="030F0702030302020204" pitchFamily="66" charset="0"/>
        </a:defRPr>
      </a:lvl6pPr>
      <a:lvl7pPr marL="914400" algn="ctr" rtl="0" eaLnBrk="0" fontAlgn="base" hangingPunct="0">
        <a:spcBef>
          <a:spcPct val="0"/>
        </a:spcBef>
        <a:spcAft>
          <a:spcPct val="0"/>
        </a:spcAft>
        <a:defRPr sz="4000">
          <a:solidFill>
            <a:schemeClr val="tx2"/>
          </a:solidFill>
          <a:latin typeface="Comic Sans MS" panose="030F0702030302020204" pitchFamily="66" charset="0"/>
        </a:defRPr>
      </a:lvl7pPr>
      <a:lvl8pPr marL="1371600" algn="ctr" rtl="0" eaLnBrk="0" fontAlgn="base" hangingPunct="0">
        <a:spcBef>
          <a:spcPct val="0"/>
        </a:spcBef>
        <a:spcAft>
          <a:spcPct val="0"/>
        </a:spcAft>
        <a:defRPr sz="4000">
          <a:solidFill>
            <a:schemeClr val="tx2"/>
          </a:solidFill>
          <a:latin typeface="Comic Sans MS" panose="030F0702030302020204" pitchFamily="66" charset="0"/>
        </a:defRPr>
      </a:lvl8pPr>
      <a:lvl9pPr marL="1828800" algn="ctr" rtl="0" eaLnBrk="0" fontAlgn="base" hangingPunct="0">
        <a:spcBef>
          <a:spcPct val="0"/>
        </a:spcBef>
        <a:spcAft>
          <a:spcPct val="0"/>
        </a:spcAft>
        <a:defRPr sz="40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981200"/>
            <a:ext cx="7772400" cy="1447800"/>
          </a:xfrm>
        </p:spPr>
        <p:txBody>
          <a:bodyPr/>
          <a:lstStyle/>
          <a:p>
            <a:r>
              <a:rPr lang="en-GB"/>
              <a:t>Catechism</a:t>
            </a:r>
            <a:br>
              <a:rPr lang="en-GB"/>
            </a:br>
            <a:r>
              <a:rPr lang="en-GB"/>
              <a:t>Essentials of Faith </a:t>
            </a:r>
          </a:p>
        </p:txBody>
      </p:sp>
      <p:sp>
        <p:nvSpPr>
          <p:cNvPr id="2051" name="Rectangle 3"/>
          <p:cNvSpPr>
            <a:spLocks noGrp="1" noChangeArrowheads="1"/>
          </p:cNvSpPr>
          <p:nvPr>
            <p:ph type="subTitle" idx="1"/>
          </p:nvPr>
        </p:nvSpPr>
        <p:spPr>
          <a:xfrm>
            <a:off x="1066800" y="3886200"/>
            <a:ext cx="7086600" cy="1752600"/>
          </a:xfrm>
        </p:spPr>
        <p:txBody>
          <a:bodyPr/>
          <a:lstStyle/>
          <a:p>
            <a:endParaRPr lang="en-GB" dirty="0"/>
          </a:p>
          <a:p>
            <a:r>
              <a:rPr lang="en-GB"/>
              <a:t>Lesson 10</a:t>
            </a:r>
            <a:endParaRPr lang="en-GB" dirty="0"/>
          </a:p>
          <a:p>
            <a:r>
              <a:rPr lang="en-GB" dirty="0"/>
              <a:t>The Holy Spirit in Christianity Today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p:txBody>
          <a:bodyPr/>
          <a:lstStyle/>
          <a:p>
            <a:pPr algn="l"/>
            <a:r>
              <a:rPr lang="en-GB"/>
              <a:t>Bible Study: James 5:13-20</a:t>
            </a:r>
          </a:p>
        </p:txBody>
      </p:sp>
      <p:sp>
        <p:nvSpPr>
          <p:cNvPr id="913411" name="Rectangle 3"/>
          <p:cNvSpPr>
            <a:spLocks noGrp="1" noChangeArrowheads="1"/>
          </p:cNvSpPr>
          <p:nvPr>
            <p:ph idx="1"/>
          </p:nvPr>
        </p:nvSpPr>
        <p:spPr/>
        <p:txBody>
          <a:bodyPr/>
          <a:lstStyle/>
          <a:p>
            <a:pPr>
              <a:buFontTx/>
              <a:buNone/>
            </a:pPr>
            <a:r>
              <a:rPr lang="en-GB" dirty="0"/>
              <a:t>- When might a person be so distraught they cannot pray?</a:t>
            </a:r>
          </a:p>
          <a:p>
            <a:pPr lvl="1">
              <a:buFontTx/>
              <a:buNone/>
            </a:pPr>
            <a:r>
              <a:rPr lang="en-GB" dirty="0"/>
              <a:t>When they feel there is something between them and God that will prevent </a:t>
            </a:r>
            <a:r>
              <a:rPr lang="en-GB"/>
              <a:t>God from listening to them.</a:t>
            </a:r>
            <a:endParaRPr lang="en-GB" dirty="0"/>
          </a:p>
          <a:p>
            <a:pPr>
              <a:buFontTx/>
              <a:buNone/>
            </a:pPr>
            <a:r>
              <a:rPr lang="en-GB" dirty="0"/>
              <a:t>- What is the relationship between sickness and sin?</a:t>
            </a:r>
          </a:p>
          <a:p>
            <a:pPr lvl="1">
              <a:buFontTx/>
              <a:buNone/>
            </a:pPr>
            <a:r>
              <a:rPr lang="en-GB" dirty="0"/>
              <a:t>Sickness need not necessarily be the result of sin.</a:t>
            </a:r>
          </a:p>
          <a:p>
            <a:pPr>
              <a:buFontTx/>
              <a:buNone/>
            </a:pPr>
            <a:r>
              <a:rPr lang="en-GB" dirty="0"/>
              <a:t>- Where does the oil figure into this?</a:t>
            </a:r>
          </a:p>
          <a:p>
            <a:pPr lvl="1">
              <a:buFontTx/>
              <a:buNone/>
            </a:pPr>
            <a:r>
              <a:rPr lang="en-GB" dirty="0"/>
              <a:t>Anointing someone with oil is an official way of greeting someone, just like a handshake in our culture (or giving flowers in Dutch culture).</a:t>
            </a:r>
          </a:p>
          <a:p>
            <a:pPr>
              <a:buFontTx/>
              <a:buNone/>
            </a:pPr>
            <a:endParaRPr lang="en-GB" dirty="0"/>
          </a:p>
        </p:txBody>
      </p:sp>
    </p:spTree>
    <p:extLst>
      <p:ext uri="{BB962C8B-B14F-4D97-AF65-F5344CB8AC3E}">
        <p14:creationId xmlns:p14="http://schemas.microsoft.com/office/powerpoint/2010/main" val="378402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134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134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134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134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341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134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1"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8" name="Rectangle 2"/>
          <p:cNvSpPr>
            <a:spLocks noGrp="1" noChangeArrowheads="1"/>
          </p:cNvSpPr>
          <p:nvPr>
            <p:ph type="title"/>
          </p:nvPr>
        </p:nvSpPr>
        <p:spPr/>
        <p:txBody>
          <a:bodyPr/>
          <a:lstStyle/>
          <a:p>
            <a:r>
              <a:rPr lang="en-GB"/>
              <a:t>Cessationism</a:t>
            </a:r>
          </a:p>
        </p:txBody>
      </p:sp>
      <p:sp>
        <p:nvSpPr>
          <p:cNvPr id="915459" name="Rectangle 3"/>
          <p:cNvSpPr>
            <a:spLocks noGrp="1" noChangeArrowheads="1"/>
          </p:cNvSpPr>
          <p:nvPr>
            <p:ph idx="1"/>
          </p:nvPr>
        </p:nvSpPr>
        <p:spPr/>
        <p:txBody>
          <a:bodyPr/>
          <a:lstStyle/>
          <a:p>
            <a:pPr>
              <a:buFontTx/>
              <a:buNone/>
            </a:pPr>
            <a:r>
              <a:rPr lang="en-GB" dirty="0"/>
              <a:t>Cessationism is the teaching that </a:t>
            </a:r>
            <a:r>
              <a:rPr lang="en-GB" dirty="0">
                <a:solidFill>
                  <a:srgbClr val="00FF00"/>
                </a:solidFill>
              </a:rPr>
              <a:t>the Bible is a finished book. The Spirit will not have us add or take away from the Bible.</a:t>
            </a:r>
          </a:p>
          <a:p>
            <a:pPr>
              <a:buFontTx/>
              <a:buNone/>
            </a:pPr>
            <a:r>
              <a:rPr lang="en-GB" dirty="0"/>
              <a:t>Hence we reject </a:t>
            </a:r>
            <a:r>
              <a:rPr lang="en-GB" dirty="0">
                <a:solidFill>
                  <a:srgbClr val="00FF00"/>
                </a:solidFill>
              </a:rPr>
              <a:t>all those who claim they have received messages from God which should be added to the Bible (e.g. Mohammed [Islam], Joseph Smith [Mormons])</a:t>
            </a:r>
          </a:p>
          <a:p>
            <a:pPr>
              <a:buFontTx/>
              <a:buNone/>
            </a:pPr>
            <a:endParaRPr lang="en-GB" dirty="0"/>
          </a:p>
          <a:p>
            <a:pPr>
              <a:buFontTx/>
              <a:buNone/>
            </a:pPr>
            <a:r>
              <a:rPr lang="en-GB" dirty="0"/>
              <a:t>This is not to say that </a:t>
            </a:r>
            <a:r>
              <a:rPr lang="en-GB" dirty="0">
                <a:solidFill>
                  <a:srgbClr val="00FF00"/>
                </a:solidFill>
              </a:rPr>
              <a:t>the Spirit cannot speak to people in a personal way. However, that’s something between them and the Spirit, no one else.</a:t>
            </a:r>
          </a:p>
          <a:p>
            <a:pPr>
              <a:buFontTx/>
              <a:buNone/>
            </a:pPr>
            <a:r>
              <a:rPr lang="en-GB" i="1" dirty="0"/>
              <a:t>There are lots of accounts, especially of Muslims, having dreams of Jesus Christ and converting to Christianity.</a:t>
            </a:r>
          </a:p>
          <a:p>
            <a:pPr>
              <a:buFontTx/>
              <a:buNone/>
            </a:pPr>
            <a:endParaRPr lang="en-GB" dirty="0">
              <a:solidFill>
                <a:srgbClr val="00FF00"/>
              </a:solidFill>
            </a:endParaRPr>
          </a:p>
        </p:txBody>
      </p:sp>
    </p:spTree>
    <p:extLst>
      <p:ext uri="{BB962C8B-B14F-4D97-AF65-F5344CB8AC3E}">
        <p14:creationId xmlns:p14="http://schemas.microsoft.com/office/powerpoint/2010/main" val="47071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15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5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545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54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459"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Miracles – </a:t>
            </a:r>
            <a:r>
              <a:rPr lang="en-CA" sz="2800" dirty="0"/>
              <a:t>Christian Broadcasting Network</a:t>
            </a:r>
          </a:p>
        </p:txBody>
      </p:sp>
      <p:pic>
        <p:nvPicPr>
          <p:cNvPr id="3" name="Miracle Healings CBN Repor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9632" y="980728"/>
            <a:ext cx="6912768" cy="5184576"/>
          </a:xfrm>
          <a:prstGeom prst="rect">
            <a:avLst/>
          </a:prstGeom>
          <a:ln w="76200">
            <a:solidFill>
              <a:schemeClr val="tx1">
                <a:lumMod val="65000"/>
              </a:schemeClr>
            </a:solidFill>
          </a:ln>
        </p:spPr>
      </p:pic>
    </p:spTree>
    <p:extLst>
      <p:ext uri="{BB962C8B-B14F-4D97-AF65-F5344CB8AC3E}">
        <p14:creationId xmlns:p14="http://schemas.microsoft.com/office/powerpoint/2010/main" val="21213155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4878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Hymn 47:5</a:t>
            </a:r>
          </a:p>
        </p:txBody>
      </p:sp>
      <p:sp>
        <p:nvSpPr>
          <p:cNvPr id="3" name="Content Placeholder 2"/>
          <p:cNvSpPr>
            <a:spLocks noGrp="1"/>
          </p:cNvSpPr>
          <p:nvPr>
            <p:ph idx="1"/>
          </p:nvPr>
        </p:nvSpPr>
        <p:spPr>
          <a:xfrm>
            <a:off x="1403648" y="1219200"/>
            <a:ext cx="7740352" cy="5638800"/>
          </a:xfrm>
        </p:spPr>
        <p:txBody>
          <a:bodyPr/>
          <a:lstStyle/>
          <a:p>
            <a:pPr marL="0" indent="0">
              <a:buNone/>
            </a:pPr>
            <a:r>
              <a:rPr lang="en-US" dirty="0" err="1">
                <a:solidFill>
                  <a:schemeClr val="tx1"/>
                </a:solidFill>
                <a:latin typeface="+mn-lt"/>
                <a:ea typeface="+mn-ea"/>
                <a:cs typeface="+mn-cs"/>
              </a:rPr>
              <a:t>Counsellor</a:t>
            </a:r>
            <a:r>
              <a:rPr lang="en-US" dirty="0">
                <a:solidFill>
                  <a:schemeClr val="tx1"/>
                </a:solidFill>
                <a:latin typeface="+mn-lt"/>
                <a:ea typeface="+mn-ea"/>
                <a:cs typeface="+mn-cs"/>
              </a:rPr>
              <a:t>, O Holy Spirit,</a:t>
            </a:r>
            <a:endParaRPr lang="en-CA" dirty="0">
              <a:solidFill>
                <a:schemeClr val="tx1"/>
              </a:solidFill>
              <a:latin typeface="+mn-lt"/>
              <a:ea typeface="+mn-ea"/>
              <a:cs typeface="+mn-cs"/>
            </a:endParaRPr>
          </a:p>
          <a:p>
            <a:pPr marL="0" indent="0">
              <a:buNone/>
            </a:pPr>
            <a:r>
              <a:rPr lang="en-US" dirty="0">
                <a:solidFill>
                  <a:schemeClr val="tx1"/>
                </a:solidFill>
                <a:latin typeface="+mn-lt"/>
                <a:ea typeface="+mn-ea"/>
                <a:cs typeface="+mn-cs"/>
              </a:rPr>
              <a:t>you who were from heaven sent,</a:t>
            </a:r>
            <a:endParaRPr lang="en-CA" dirty="0">
              <a:solidFill>
                <a:schemeClr val="tx1"/>
              </a:solidFill>
              <a:latin typeface="+mn-lt"/>
              <a:ea typeface="+mn-ea"/>
              <a:cs typeface="+mn-cs"/>
            </a:endParaRPr>
          </a:p>
          <a:p>
            <a:pPr marL="0" indent="0">
              <a:buNone/>
            </a:pPr>
            <a:r>
              <a:rPr lang="en-US" dirty="0">
                <a:solidFill>
                  <a:schemeClr val="tx1"/>
                </a:solidFill>
                <a:latin typeface="+mn-lt"/>
                <a:ea typeface="+mn-ea"/>
                <a:cs typeface="+mn-cs"/>
              </a:rPr>
              <a:t>may you with our </a:t>
            </a:r>
            <a:r>
              <a:rPr lang="en-US" dirty="0" err="1">
                <a:solidFill>
                  <a:schemeClr val="tx1"/>
                </a:solidFill>
                <a:latin typeface="+mn-lt"/>
                <a:ea typeface="+mn-ea"/>
                <a:cs typeface="+mn-cs"/>
              </a:rPr>
              <a:t>Saviour’s</a:t>
            </a:r>
            <a:r>
              <a:rPr lang="en-US" dirty="0">
                <a:solidFill>
                  <a:schemeClr val="tx1"/>
                </a:solidFill>
                <a:latin typeface="+mn-lt"/>
                <a:ea typeface="+mn-ea"/>
                <a:cs typeface="+mn-cs"/>
              </a:rPr>
              <a:t> merit</a:t>
            </a:r>
            <a:endParaRPr lang="en-CA" dirty="0">
              <a:solidFill>
                <a:schemeClr val="tx1"/>
              </a:solidFill>
              <a:latin typeface="+mn-lt"/>
              <a:ea typeface="+mn-ea"/>
              <a:cs typeface="+mn-cs"/>
            </a:endParaRPr>
          </a:p>
          <a:p>
            <a:pPr marL="0" indent="0">
              <a:buNone/>
            </a:pPr>
            <a:r>
              <a:rPr lang="en-US" dirty="0">
                <a:solidFill>
                  <a:schemeClr val="tx1"/>
                </a:solidFill>
                <a:latin typeface="+mn-lt"/>
                <a:ea typeface="+mn-ea"/>
                <a:cs typeface="+mn-cs"/>
              </a:rPr>
              <a:t>fill the earth’s remotest end.</a:t>
            </a:r>
            <a:endParaRPr lang="en-CA" dirty="0">
              <a:solidFill>
                <a:schemeClr val="tx1"/>
              </a:solidFill>
              <a:latin typeface="+mn-lt"/>
              <a:ea typeface="+mn-ea"/>
              <a:cs typeface="+mn-cs"/>
            </a:endParaRPr>
          </a:p>
          <a:p>
            <a:pPr marL="0" indent="0">
              <a:buNone/>
            </a:pPr>
            <a:r>
              <a:rPr lang="en-US" dirty="0">
                <a:solidFill>
                  <a:schemeClr val="tx1"/>
                </a:solidFill>
                <a:latin typeface="+mn-lt"/>
                <a:ea typeface="+mn-ea"/>
                <a:cs typeface="+mn-cs"/>
              </a:rPr>
              <a:t>O revive, refresh, and nourish</a:t>
            </a:r>
            <a:endParaRPr lang="en-CA" dirty="0">
              <a:solidFill>
                <a:schemeClr val="tx1"/>
              </a:solidFill>
              <a:latin typeface="+mn-lt"/>
              <a:ea typeface="+mn-ea"/>
              <a:cs typeface="+mn-cs"/>
            </a:endParaRPr>
          </a:p>
          <a:p>
            <a:pPr marL="0" indent="0">
              <a:buNone/>
            </a:pPr>
            <a:r>
              <a:rPr lang="en-US" dirty="0">
                <a:solidFill>
                  <a:schemeClr val="tx1"/>
                </a:solidFill>
                <a:latin typeface="+mn-lt"/>
                <a:ea typeface="+mn-ea"/>
                <a:cs typeface="+mn-cs"/>
              </a:rPr>
              <a:t>all that here may fade and fail!</a:t>
            </a:r>
            <a:endParaRPr lang="en-CA" dirty="0">
              <a:solidFill>
                <a:schemeClr val="tx1"/>
              </a:solidFill>
              <a:latin typeface="+mn-lt"/>
              <a:ea typeface="+mn-ea"/>
              <a:cs typeface="+mn-cs"/>
            </a:endParaRPr>
          </a:p>
          <a:p>
            <a:pPr marL="0" indent="0">
              <a:buNone/>
            </a:pPr>
            <a:r>
              <a:rPr lang="en-US" dirty="0">
                <a:solidFill>
                  <a:schemeClr val="tx1"/>
                </a:solidFill>
                <a:latin typeface="+mn-lt"/>
                <a:ea typeface="+mn-ea"/>
                <a:cs typeface="+mn-cs"/>
              </a:rPr>
              <a:t>Let your healing wind prevail,</a:t>
            </a:r>
            <a:endParaRPr lang="en-CA" dirty="0">
              <a:solidFill>
                <a:schemeClr val="tx1"/>
              </a:solidFill>
              <a:latin typeface="+mn-lt"/>
              <a:ea typeface="+mn-ea"/>
              <a:cs typeface="+mn-cs"/>
            </a:endParaRPr>
          </a:p>
          <a:p>
            <a:pPr marL="0" indent="0">
              <a:buNone/>
            </a:pPr>
            <a:r>
              <a:rPr lang="en-US" dirty="0">
                <a:solidFill>
                  <a:schemeClr val="tx1"/>
                </a:solidFill>
                <a:latin typeface="+mn-lt"/>
                <a:ea typeface="+mn-ea"/>
                <a:cs typeface="+mn-cs"/>
              </a:rPr>
              <a:t>causing love and zeal to flourish.</a:t>
            </a:r>
            <a:endParaRPr lang="en-CA" dirty="0">
              <a:solidFill>
                <a:schemeClr val="tx1"/>
              </a:solidFill>
              <a:latin typeface="+mn-lt"/>
              <a:ea typeface="+mn-ea"/>
              <a:cs typeface="+mn-cs"/>
            </a:endParaRPr>
          </a:p>
          <a:p>
            <a:pPr marL="0" indent="0">
              <a:buNone/>
            </a:pPr>
            <a:r>
              <a:rPr lang="en-US" dirty="0">
                <a:solidFill>
                  <a:schemeClr val="tx1"/>
                </a:solidFill>
                <a:latin typeface="+mn-lt"/>
                <a:ea typeface="+mn-ea"/>
                <a:cs typeface="+mn-cs"/>
              </a:rPr>
              <a:t>To new life let us be raised.</a:t>
            </a:r>
            <a:endParaRPr lang="en-CA" dirty="0">
              <a:solidFill>
                <a:schemeClr val="tx1"/>
              </a:solidFill>
              <a:latin typeface="+mn-lt"/>
              <a:ea typeface="+mn-ea"/>
              <a:cs typeface="+mn-cs"/>
            </a:endParaRPr>
          </a:p>
          <a:p>
            <a:pPr marL="0" indent="0">
              <a:buNone/>
            </a:pPr>
            <a:r>
              <a:rPr lang="en-US" dirty="0">
                <a:solidFill>
                  <a:schemeClr val="tx1"/>
                </a:solidFill>
                <a:latin typeface="+mn-lt"/>
                <a:ea typeface="+mn-ea"/>
                <a:cs typeface="+mn-cs"/>
              </a:rPr>
              <a:t>Holy Spirit, you be praised!</a:t>
            </a:r>
            <a:endParaRPr lang="en-CA" dirty="0">
              <a:solidFill>
                <a:schemeClr val="tx1"/>
              </a:solidFill>
              <a:latin typeface="+mn-lt"/>
              <a:ea typeface="+mn-ea"/>
              <a:cs typeface="+mn-cs"/>
            </a:endParaRPr>
          </a:p>
          <a:p>
            <a:pPr marL="0" indent="0">
              <a:buNone/>
            </a:pPr>
            <a:endParaRPr lang="en-CA" dirty="0"/>
          </a:p>
        </p:txBody>
      </p:sp>
    </p:spTree>
    <p:extLst>
      <p:ext uri="{BB962C8B-B14F-4D97-AF65-F5344CB8AC3E}">
        <p14:creationId xmlns:p14="http://schemas.microsoft.com/office/powerpoint/2010/main" val="2040437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GB"/>
              <a:t>Sin against the Holy Spirit</a:t>
            </a:r>
          </a:p>
        </p:txBody>
      </p:sp>
      <p:sp>
        <p:nvSpPr>
          <p:cNvPr id="11267" name="Rectangle 3"/>
          <p:cNvSpPr>
            <a:spLocks noGrp="1" noChangeArrowheads="1"/>
          </p:cNvSpPr>
          <p:nvPr>
            <p:ph idx="1"/>
          </p:nvPr>
        </p:nvSpPr>
        <p:spPr/>
        <p:txBody>
          <a:bodyPr/>
          <a:lstStyle/>
          <a:p>
            <a:pPr>
              <a:buFontTx/>
              <a:buNone/>
            </a:pPr>
            <a:r>
              <a:rPr lang="en-GB" dirty="0"/>
              <a:t>Sin against the Holy Spirit is </a:t>
            </a:r>
            <a:r>
              <a:rPr lang="en-GB" dirty="0">
                <a:solidFill>
                  <a:srgbClr val="00FF00"/>
                </a:solidFill>
              </a:rPr>
              <a:t>never forgiven.</a:t>
            </a:r>
          </a:p>
          <a:p>
            <a:pPr>
              <a:buFontTx/>
              <a:buNone/>
            </a:pPr>
            <a:endParaRPr lang="en-GB" dirty="0">
              <a:solidFill>
                <a:srgbClr val="00FF00"/>
              </a:solidFill>
            </a:endParaRPr>
          </a:p>
          <a:p>
            <a:pPr>
              <a:buFontTx/>
              <a:buNone/>
            </a:pPr>
            <a:r>
              <a:rPr lang="en-GB" dirty="0"/>
              <a:t>This sin relates to the </a:t>
            </a:r>
            <a:r>
              <a:rPr lang="en-GB" dirty="0">
                <a:solidFill>
                  <a:srgbClr val="00FF00"/>
                </a:solidFill>
              </a:rPr>
              <a:t>second and third </a:t>
            </a:r>
            <a:r>
              <a:rPr lang="en-GB" dirty="0"/>
              <a:t>works of the Spirit. The sin against the Spirit is:</a:t>
            </a:r>
          </a:p>
          <a:p>
            <a:pPr>
              <a:buFontTx/>
              <a:buNone/>
            </a:pPr>
            <a:r>
              <a:rPr lang="en-GB" dirty="0">
                <a:solidFill>
                  <a:srgbClr val="00FF00"/>
                </a:solidFill>
              </a:rPr>
              <a:t>	- refusing to accept and believe the testimony of Scripture</a:t>
            </a:r>
          </a:p>
          <a:p>
            <a:pPr>
              <a:buFontTx/>
              <a:buNone/>
            </a:pPr>
            <a:r>
              <a:rPr lang="en-GB" dirty="0">
                <a:solidFill>
                  <a:srgbClr val="00FF00"/>
                </a:solidFill>
              </a:rPr>
              <a:t>	- not following in the path of the Spirit but purposely sinning</a:t>
            </a:r>
          </a:p>
          <a:p>
            <a:pPr>
              <a:buFontTx/>
              <a:buNone/>
            </a:pPr>
            <a:r>
              <a:rPr lang="en-GB" dirty="0"/>
              <a:t>Sinning against the Spirit is </a:t>
            </a:r>
            <a:r>
              <a:rPr lang="en-GB" dirty="0">
                <a:solidFill>
                  <a:srgbClr val="00FF00"/>
                </a:solidFill>
              </a:rPr>
              <a:t>shaking</a:t>
            </a:r>
            <a:br>
              <a:rPr lang="en-GB" dirty="0">
                <a:solidFill>
                  <a:srgbClr val="00FF00"/>
                </a:solidFill>
              </a:rPr>
            </a:br>
            <a:r>
              <a:rPr lang="en-GB" dirty="0">
                <a:solidFill>
                  <a:srgbClr val="00FF00"/>
                </a:solidFill>
              </a:rPr>
              <a:t>your fist at God.</a:t>
            </a:r>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916488"/>
            <a:ext cx="2057400" cy="1941512"/>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9" name="Text Box 5"/>
          <p:cNvSpPr txBox="1">
            <a:spLocks noChangeArrowheads="1"/>
          </p:cNvSpPr>
          <p:nvPr/>
        </p:nvSpPr>
        <p:spPr bwMode="auto">
          <a:xfrm>
            <a:off x="7693025"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bg1"/>
                </a:solidFill>
                <a:latin typeface="Times New Roman" charset="0"/>
              </a:defRPr>
            </a:lvl1pPr>
            <a:lvl2pPr marL="742950" indent="-285750">
              <a:defRPr sz="2400">
                <a:solidFill>
                  <a:schemeClr val="bg1"/>
                </a:solidFill>
                <a:latin typeface="Times New Roman" charset="0"/>
              </a:defRPr>
            </a:lvl2pPr>
            <a:lvl3pPr marL="1143000" indent="-228600">
              <a:defRPr sz="2400">
                <a:solidFill>
                  <a:schemeClr val="bg1"/>
                </a:solidFill>
                <a:latin typeface="Times New Roman" charset="0"/>
              </a:defRPr>
            </a:lvl3pPr>
            <a:lvl4pPr marL="1600200" indent="-228600">
              <a:defRPr sz="2400">
                <a:solidFill>
                  <a:schemeClr val="bg1"/>
                </a:solidFill>
                <a:latin typeface="Times New Roman" charset="0"/>
              </a:defRPr>
            </a:lvl4pPr>
            <a:lvl5pPr marL="2057400" indent="-228600">
              <a:defRPr sz="2400">
                <a:solidFill>
                  <a:schemeClr val="bg1"/>
                </a:solidFill>
                <a:latin typeface="Times New Roman" charset="0"/>
              </a:defRPr>
            </a:lvl5pPr>
            <a:lvl6pPr marL="2514600" indent="-228600" algn="ctr" eaLnBrk="0" fontAlgn="base" hangingPunct="0">
              <a:spcBef>
                <a:spcPct val="0"/>
              </a:spcBef>
              <a:spcAft>
                <a:spcPct val="0"/>
              </a:spcAft>
              <a:defRPr sz="2400">
                <a:solidFill>
                  <a:schemeClr val="bg1"/>
                </a:solidFill>
                <a:latin typeface="Times New Roman" charset="0"/>
              </a:defRPr>
            </a:lvl6pPr>
            <a:lvl7pPr marL="2971800" indent="-228600" algn="ctr" eaLnBrk="0" fontAlgn="base" hangingPunct="0">
              <a:spcBef>
                <a:spcPct val="0"/>
              </a:spcBef>
              <a:spcAft>
                <a:spcPct val="0"/>
              </a:spcAft>
              <a:defRPr sz="2400">
                <a:solidFill>
                  <a:schemeClr val="bg1"/>
                </a:solidFill>
                <a:latin typeface="Times New Roman" charset="0"/>
              </a:defRPr>
            </a:lvl7pPr>
            <a:lvl8pPr marL="3429000" indent="-228600" algn="ctr" eaLnBrk="0" fontAlgn="base" hangingPunct="0">
              <a:spcBef>
                <a:spcPct val="0"/>
              </a:spcBef>
              <a:spcAft>
                <a:spcPct val="0"/>
              </a:spcAft>
              <a:defRPr sz="2400">
                <a:solidFill>
                  <a:schemeClr val="bg1"/>
                </a:solidFill>
                <a:latin typeface="Times New Roman" charset="0"/>
              </a:defRPr>
            </a:lvl8pPr>
            <a:lvl9pPr marL="3886200" indent="-228600" algn="ctr" eaLnBrk="0" fontAlgn="base" hangingPunct="0">
              <a:spcBef>
                <a:spcPct val="0"/>
              </a:spcBef>
              <a:spcAft>
                <a:spcPct val="0"/>
              </a:spcAft>
              <a:defRPr sz="2400">
                <a:solidFill>
                  <a:schemeClr val="bg1"/>
                </a:solidFill>
                <a:latin typeface="Times New Roman" charset="0"/>
              </a:defRPr>
            </a:lvl9pPr>
          </a:lstStyle>
          <a:p>
            <a:r>
              <a:rPr lang="en-US" sz="8000">
                <a:solidFill>
                  <a:srgbClr val="00FF00"/>
                </a:solidFill>
                <a:sym typeface="Wingdings" pitchFamily="2" charset="2"/>
              </a:rPr>
              <a:t></a:t>
            </a: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0" name="Rectangle 2"/>
          <p:cNvSpPr>
            <a:spLocks noGrp="1" noChangeArrowheads="1"/>
          </p:cNvSpPr>
          <p:nvPr>
            <p:ph type="title"/>
          </p:nvPr>
        </p:nvSpPr>
        <p:spPr/>
        <p:txBody>
          <a:bodyPr/>
          <a:lstStyle/>
          <a:p>
            <a:r>
              <a:rPr lang="en-GB"/>
              <a:t>The Holy Spirit in action</a:t>
            </a:r>
          </a:p>
        </p:txBody>
      </p:sp>
      <p:sp>
        <p:nvSpPr>
          <p:cNvPr id="908291" name="Rectangle 3"/>
          <p:cNvSpPr>
            <a:spLocks noGrp="1" noChangeArrowheads="1"/>
          </p:cNvSpPr>
          <p:nvPr>
            <p:ph idx="1"/>
          </p:nvPr>
        </p:nvSpPr>
        <p:spPr/>
        <p:txBody>
          <a:bodyPr/>
          <a:lstStyle/>
          <a:p>
            <a:pPr>
              <a:buFontTx/>
              <a:buNone/>
            </a:pPr>
            <a:r>
              <a:rPr lang="en-GB" dirty="0"/>
              <a:t>When it comes to the Trinity, most controversies tend to be about the Holy Spirit, especially what He does.</a:t>
            </a:r>
          </a:p>
          <a:p>
            <a:pPr>
              <a:buFontTx/>
              <a:buNone/>
            </a:pPr>
            <a:r>
              <a:rPr lang="en-GB" dirty="0"/>
              <a:t>Following are some of those questions:</a:t>
            </a:r>
          </a:p>
          <a:p>
            <a:pPr>
              <a:buFontTx/>
              <a:buNone/>
            </a:pPr>
            <a:r>
              <a:rPr lang="en-GB" dirty="0"/>
              <a:t>	1. Does the Spirit still speak to people directly? </a:t>
            </a:r>
          </a:p>
          <a:p>
            <a:pPr>
              <a:buFontTx/>
              <a:buNone/>
            </a:pPr>
            <a:r>
              <a:rPr lang="en-GB" dirty="0"/>
              <a:t>	2. Do gifts of the Spirit (e.g. faith healing, speaking in tongues) still exist today?</a:t>
            </a:r>
          </a:p>
          <a:p>
            <a:pPr>
              <a:buFontTx/>
              <a:buNone/>
            </a:pPr>
            <a:r>
              <a:rPr lang="en-GB" dirty="0"/>
              <a:t>	</a:t>
            </a:r>
          </a:p>
        </p:txBody>
      </p:sp>
    </p:spTree>
    <p:extLst>
      <p:ext uri="{BB962C8B-B14F-4D97-AF65-F5344CB8AC3E}">
        <p14:creationId xmlns:p14="http://schemas.microsoft.com/office/powerpoint/2010/main" val="1580248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p:txBody>
          <a:bodyPr/>
          <a:lstStyle/>
          <a:p>
            <a:r>
              <a:rPr lang="en-GB"/>
              <a:t>Gifts of the Spirit</a:t>
            </a:r>
          </a:p>
        </p:txBody>
      </p:sp>
      <p:sp>
        <p:nvSpPr>
          <p:cNvPr id="901123" name="Rectangle 3"/>
          <p:cNvSpPr>
            <a:spLocks noGrp="1" noChangeArrowheads="1"/>
          </p:cNvSpPr>
          <p:nvPr>
            <p:ph idx="1"/>
          </p:nvPr>
        </p:nvSpPr>
        <p:spPr/>
        <p:txBody>
          <a:bodyPr/>
          <a:lstStyle/>
          <a:p>
            <a:pPr>
              <a:buFontTx/>
              <a:buNone/>
            </a:pPr>
            <a:r>
              <a:rPr lang="en-GB" dirty="0"/>
              <a:t>The early church </a:t>
            </a:r>
            <a:r>
              <a:rPr lang="en-GB" dirty="0">
                <a:solidFill>
                  <a:srgbClr val="00FF00"/>
                </a:solidFill>
              </a:rPr>
              <a:t>experienced many special gifts of the Spirit, as they did not have the Bible.</a:t>
            </a:r>
          </a:p>
          <a:p>
            <a:pPr>
              <a:buFontTx/>
              <a:buNone/>
            </a:pPr>
            <a:r>
              <a:rPr lang="en-GB" dirty="0"/>
              <a:t>They are not </a:t>
            </a:r>
            <a:r>
              <a:rPr lang="en-GB" dirty="0">
                <a:solidFill>
                  <a:srgbClr val="00FF00"/>
                </a:solidFill>
              </a:rPr>
              <a:t>all as prevalent today, though in the mission field (even Reformed mission fields) miracles do still occur. </a:t>
            </a:r>
            <a:endParaRPr lang="en-GB" dirty="0"/>
          </a:p>
          <a:p>
            <a:pPr>
              <a:buFontTx/>
              <a:buNone/>
            </a:pPr>
            <a:endParaRPr lang="en-GB" dirty="0"/>
          </a:p>
        </p:txBody>
      </p:sp>
      <p:pic>
        <p:nvPicPr>
          <p:cNvPr id="1026" name="Picture 2" descr="Image result for gifts of the holy spir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91" y="3789040"/>
            <a:ext cx="9003817"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736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ChangeArrowheads="1"/>
          </p:cNvSpPr>
          <p:nvPr>
            <p:ph type="title"/>
          </p:nvPr>
        </p:nvSpPr>
        <p:spPr/>
        <p:txBody>
          <a:bodyPr/>
          <a:lstStyle/>
          <a:p>
            <a:r>
              <a:rPr lang="en-GB"/>
              <a:t>Gifts of the Spirit</a:t>
            </a:r>
          </a:p>
        </p:txBody>
      </p:sp>
      <p:sp>
        <p:nvSpPr>
          <p:cNvPr id="911363" name="Rectangle 3"/>
          <p:cNvSpPr>
            <a:spLocks noGrp="1" noChangeArrowheads="1"/>
          </p:cNvSpPr>
          <p:nvPr>
            <p:ph idx="1"/>
          </p:nvPr>
        </p:nvSpPr>
        <p:spPr/>
        <p:txBody>
          <a:bodyPr/>
          <a:lstStyle/>
          <a:p>
            <a:pPr>
              <a:buFontTx/>
              <a:buNone/>
            </a:pPr>
            <a:r>
              <a:rPr lang="en-GB" dirty="0"/>
              <a:t>It is thought that </a:t>
            </a:r>
            <a:r>
              <a:rPr lang="en-GB" dirty="0">
                <a:solidFill>
                  <a:srgbClr val="00FF00"/>
                </a:solidFill>
              </a:rPr>
              <a:t>special gifts of the Spirit are not common today is because we have the Bible as the authoritative Word of God. </a:t>
            </a:r>
          </a:p>
          <a:p>
            <a:pPr>
              <a:buFontTx/>
              <a:buNone/>
            </a:pPr>
            <a:r>
              <a:rPr lang="en-GB" dirty="0"/>
              <a:t>Established churches (like ours) </a:t>
            </a:r>
            <a:r>
              <a:rPr lang="en-GB" dirty="0">
                <a:solidFill>
                  <a:srgbClr val="00FF00"/>
                </a:solidFill>
              </a:rPr>
              <a:t>do not require extraordinary signs to authorize the genuineness of the Gospel.</a:t>
            </a:r>
            <a:endParaRPr lang="en-GB" dirty="0"/>
          </a:p>
          <a:p>
            <a:pPr>
              <a:buFontTx/>
              <a:buNone/>
            </a:pPr>
            <a:endParaRPr lang="en-GB" dirty="0"/>
          </a:p>
          <a:p>
            <a:pPr>
              <a:buFontTx/>
              <a:buNone/>
            </a:pPr>
            <a:r>
              <a:rPr lang="en-GB" dirty="0"/>
              <a:t>However, this does not mean that miracles cannot occur in circles like our own. They sometimes do.</a:t>
            </a:r>
          </a:p>
        </p:txBody>
      </p:sp>
    </p:spTree>
    <p:extLst>
      <p:ext uri="{BB962C8B-B14F-4D97-AF65-F5344CB8AC3E}">
        <p14:creationId xmlns:p14="http://schemas.microsoft.com/office/powerpoint/2010/main" val="1809114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70" name="Rectangle 2"/>
          <p:cNvSpPr>
            <a:spLocks noGrp="1" noChangeArrowheads="1"/>
          </p:cNvSpPr>
          <p:nvPr>
            <p:ph type="title"/>
          </p:nvPr>
        </p:nvSpPr>
        <p:spPr/>
        <p:txBody>
          <a:bodyPr/>
          <a:lstStyle/>
          <a:p>
            <a:r>
              <a:rPr lang="en-GB"/>
              <a:t>Gifts of the Spirit</a:t>
            </a:r>
          </a:p>
        </p:txBody>
      </p:sp>
      <p:sp>
        <p:nvSpPr>
          <p:cNvPr id="903171" name="Rectangle 3"/>
          <p:cNvSpPr>
            <a:spLocks noGrp="1" noChangeArrowheads="1"/>
          </p:cNvSpPr>
          <p:nvPr>
            <p:ph idx="1"/>
          </p:nvPr>
        </p:nvSpPr>
        <p:spPr/>
        <p:txBody>
          <a:bodyPr/>
          <a:lstStyle/>
          <a:p>
            <a:pPr>
              <a:buFontTx/>
              <a:buNone/>
            </a:pPr>
            <a:r>
              <a:rPr lang="en-GB" dirty="0"/>
              <a:t>We note that Scripture</a:t>
            </a:r>
            <a:r>
              <a:rPr lang="en-GB" dirty="0">
                <a:solidFill>
                  <a:srgbClr val="00FF00"/>
                </a:solidFill>
              </a:rPr>
              <a:t> never says that all God’s children will experience all gifts of the Spirit. </a:t>
            </a:r>
          </a:p>
          <a:p>
            <a:pPr>
              <a:buFontTx/>
              <a:buNone/>
            </a:pPr>
            <a:r>
              <a:rPr lang="en-GB" dirty="0"/>
              <a:t>The one gift of the Spirit </a:t>
            </a:r>
            <a:r>
              <a:rPr lang="en-GB" dirty="0">
                <a:solidFill>
                  <a:srgbClr val="00FF00"/>
                </a:solidFill>
              </a:rPr>
              <a:t>all do have in common, is faith expressing itself through love.</a:t>
            </a:r>
          </a:p>
          <a:p>
            <a:pPr>
              <a:buFontTx/>
              <a:buNone/>
            </a:pPr>
            <a:endParaRPr lang="en-GB" dirty="0">
              <a:solidFill>
                <a:srgbClr val="00FF00"/>
              </a:solidFill>
            </a:endParaRPr>
          </a:p>
          <a:p>
            <a:pPr>
              <a:buFontTx/>
              <a:buNone/>
            </a:pPr>
            <a:r>
              <a:rPr lang="en-GB" dirty="0"/>
              <a:t>Whatever gifts we have from the Spirit - be they special or more ordinary - we are to use them to God’s glory and for the benefit and well-being of God’s people.</a:t>
            </a:r>
          </a:p>
          <a:p>
            <a:pPr>
              <a:buFontTx/>
              <a:buNone/>
            </a:pPr>
            <a:endParaRPr lang="en-GB" dirty="0"/>
          </a:p>
        </p:txBody>
      </p:sp>
    </p:spTree>
    <p:extLst>
      <p:ext uri="{BB962C8B-B14F-4D97-AF65-F5344CB8AC3E}">
        <p14:creationId xmlns:p14="http://schemas.microsoft.com/office/powerpoint/2010/main" val="775537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2" name="Rectangle 2"/>
          <p:cNvSpPr>
            <a:spLocks noGrp="1" noChangeArrowheads="1"/>
          </p:cNvSpPr>
          <p:nvPr>
            <p:ph type="title"/>
          </p:nvPr>
        </p:nvSpPr>
        <p:spPr/>
        <p:txBody>
          <a:bodyPr/>
          <a:lstStyle/>
          <a:p>
            <a:r>
              <a:rPr lang="en-GB"/>
              <a:t>A warning</a:t>
            </a:r>
          </a:p>
        </p:txBody>
      </p:sp>
      <p:sp>
        <p:nvSpPr>
          <p:cNvPr id="916483" name="Rectangle 3"/>
          <p:cNvSpPr>
            <a:spLocks noGrp="1" noChangeArrowheads="1"/>
          </p:cNvSpPr>
          <p:nvPr>
            <p:ph idx="1"/>
          </p:nvPr>
        </p:nvSpPr>
        <p:spPr/>
        <p:txBody>
          <a:bodyPr/>
          <a:lstStyle/>
          <a:p>
            <a:pPr>
              <a:buFontTx/>
              <a:buNone/>
            </a:pPr>
            <a:r>
              <a:rPr lang="en-GB" dirty="0"/>
              <a:t>John saw a beast come out of the earth. He wrote:</a:t>
            </a:r>
          </a:p>
          <a:p>
            <a:pPr>
              <a:buFontTx/>
              <a:buNone/>
            </a:pPr>
            <a:r>
              <a:rPr lang="en-CA" i="1" dirty="0"/>
              <a:t>It performs great signs, even making fire come down from heaven to earth in front of people, and by the signs that it is allowed to work in the presence of the beast it deceives those who dwell on earth, telling them to make an image for the beast that was wounded by the sword and yet lived. </a:t>
            </a:r>
            <a:r>
              <a:rPr lang="en-GB" dirty="0"/>
              <a:t>(Rev. 13:13-14)</a:t>
            </a:r>
          </a:p>
          <a:p>
            <a:pPr>
              <a:buFontTx/>
              <a:buNone/>
            </a:pPr>
            <a:r>
              <a:rPr lang="en-GB" dirty="0"/>
              <a:t>Paul wrote: </a:t>
            </a:r>
            <a:r>
              <a:rPr lang="en-CA" i="1" dirty="0"/>
              <a:t>For such men are false apostles, deceitful workmen, disguising themselves as apostles of Christ. And no wonder, for even Satan disguises himself as an angel of light. </a:t>
            </a:r>
            <a:r>
              <a:rPr lang="en-GB" dirty="0"/>
              <a:t>(2Cor. 11:13-14).</a:t>
            </a:r>
            <a:endParaRPr lang="en-GB" i="1" dirty="0"/>
          </a:p>
          <a:p>
            <a:pPr>
              <a:buFontTx/>
              <a:buNone/>
            </a:pPr>
            <a:endParaRPr lang="en-GB" dirty="0"/>
          </a:p>
        </p:txBody>
      </p:sp>
    </p:spTree>
    <p:extLst>
      <p:ext uri="{BB962C8B-B14F-4D97-AF65-F5344CB8AC3E}">
        <p14:creationId xmlns:p14="http://schemas.microsoft.com/office/powerpoint/2010/main" val="151847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648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1648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164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386" name="Rectangle 2"/>
          <p:cNvSpPr>
            <a:spLocks noGrp="1" noChangeArrowheads="1"/>
          </p:cNvSpPr>
          <p:nvPr>
            <p:ph type="title"/>
          </p:nvPr>
        </p:nvSpPr>
        <p:spPr/>
        <p:txBody>
          <a:bodyPr/>
          <a:lstStyle/>
          <a:p>
            <a:pPr algn="l"/>
            <a:r>
              <a:rPr lang="en-GB"/>
              <a:t>Bible Study: James 5:13-20</a:t>
            </a:r>
          </a:p>
        </p:txBody>
      </p:sp>
      <p:sp>
        <p:nvSpPr>
          <p:cNvPr id="912387" name="Rectangle 3"/>
          <p:cNvSpPr>
            <a:spLocks noGrp="1" noChangeArrowheads="1"/>
          </p:cNvSpPr>
          <p:nvPr>
            <p:ph idx="1"/>
          </p:nvPr>
        </p:nvSpPr>
        <p:spPr/>
        <p:txBody>
          <a:bodyPr/>
          <a:lstStyle/>
          <a:p>
            <a:pPr>
              <a:buFontTx/>
              <a:buNone/>
            </a:pPr>
            <a:r>
              <a:rPr lang="en-GB" dirty="0"/>
              <a:t>The point of this passage is the power of a prayer uttered in faith.</a:t>
            </a:r>
          </a:p>
          <a:p>
            <a:pPr>
              <a:buFontTx/>
              <a:buNone/>
            </a:pPr>
            <a:r>
              <a:rPr lang="en-GB" dirty="0"/>
              <a:t>This power relates in particular to sickness and sin.</a:t>
            </a:r>
          </a:p>
          <a:p>
            <a:pPr>
              <a:buFontTx/>
              <a:buNone/>
            </a:pPr>
            <a:r>
              <a:rPr lang="en-GB" dirty="0"/>
              <a:t>Questions to ponder:</a:t>
            </a:r>
          </a:p>
          <a:p>
            <a:pPr lvl="1">
              <a:buFontTx/>
              <a:buNone/>
            </a:pPr>
            <a:r>
              <a:rPr lang="en-GB" dirty="0"/>
              <a:t>- When might a person be so distraught they cannot pray?</a:t>
            </a:r>
          </a:p>
          <a:p>
            <a:pPr lvl="1">
              <a:buFontTx/>
              <a:buNone/>
            </a:pPr>
            <a:r>
              <a:rPr lang="en-GB" dirty="0"/>
              <a:t>- What is the relationship between sickness and sin?</a:t>
            </a:r>
          </a:p>
          <a:p>
            <a:pPr lvl="1">
              <a:buFontTx/>
              <a:buNone/>
            </a:pPr>
            <a:r>
              <a:rPr lang="en-GB" dirty="0"/>
              <a:t>- Where does the oil figure into this?</a:t>
            </a:r>
          </a:p>
        </p:txBody>
      </p:sp>
    </p:spTree>
    <p:extLst>
      <p:ext uri="{BB962C8B-B14F-4D97-AF65-F5344CB8AC3E}">
        <p14:creationId xmlns:p14="http://schemas.microsoft.com/office/powerpoint/2010/main" val="110238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123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1238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123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238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2387">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9123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387" grpId="0" uiExpand="1" build="p"/>
    </p:bldLst>
  </p:timing>
</p:sld>
</file>

<file path=ppt/theme/theme1.xml><?xml version="1.0" encoding="utf-8"?>
<a:theme xmlns:a="http://schemas.openxmlformats.org/drawingml/2006/main" name="1_Office Theme">
  <a:themeElements>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Office Them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11643</TotalTime>
  <Words>824</Words>
  <Application>Microsoft Office PowerPoint</Application>
  <PresentationFormat>On-screen Show (4:3)</PresentationFormat>
  <Paragraphs>80</Paragraphs>
  <Slides>12</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Comic Sans MS</vt:lpstr>
      <vt:lpstr>Times New Roman</vt:lpstr>
      <vt:lpstr>Wingdings</vt:lpstr>
      <vt:lpstr>1_Office Theme</vt:lpstr>
      <vt:lpstr>Catechism Essentials of Faith </vt:lpstr>
      <vt:lpstr>Hymn 47:5</vt:lpstr>
      <vt:lpstr>Sin against the Holy Spirit</vt:lpstr>
      <vt:lpstr>The Holy Spirit in action</vt:lpstr>
      <vt:lpstr>Gifts of the Spirit</vt:lpstr>
      <vt:lpstr>Gifts of the Spirit</vt:lpstr>
      <vt:lpstr>Gifts of the Spirit</vt:lpstr>
      <vt:lpstr>A warning</vt:lpstr>
      <vt:lpstr>Bible Study: James 5:13-20</vt:lpstr>
      <vt:lpstr>Bible Study: James 5:13-20</vt:lpstr>
      <vt:lpstr>Cessationism</vt:lpstr>
      <vt:lpstr>Miracles – Christian Broadcasting Network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gedraagt een christen zich?</dc:title>
  <dc:creator>Roelf Janssen</dc:creator>
  <cp:lastModifiedBy>Roelf Janssen</cp:lastModifiedBy>
  <cp:revision>268</cp:revision>
  <cp:lastPrinted>2012-10-30T22:03:43Z</cp:lastPrinted>
  <dcterms:created xsi:type="dcterms:W3CDTF">2008-08-14T09:20:46Z</dcterms:created>
  <dcterms:modified xsi:type="dcterms:W3CDTF">2025-11-25T20:04:29Z</dcterms:modified>
</cp:coreProperties>
</file>