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447" r:id="rId2"/>
    <p:sldId id="449" r:id="rId3"/>
    <p:sldId id="443" r:id="rId4"/>
    <p:sldId id="444" r:id="rId5"/>
    <p:sldId id="451" r:id="rId6"/>
    <p:sldId id="445" r:id="rId7"/>
    <p:sldId id="446" r:id="rId8"/>
    <p:sldId id="1047" r:id="rId9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00FF"/>
    <a:srgbClr val="3399FF"/>
    <a:srgbClr val="FF6600"/>
    <a:srgbClr val="FF9900"/>
    <a:srgbClr val="66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62" y="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537E18C-3FF7-4D37-ACBA-9E007EACF15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026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703263"/>
            <a:ext cx="4595812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0F0FD1-F6B0-4F6E-A501-08781A61CE5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119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07DB4-90C6-4806-A0B9-A4530B7CC51D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F0FD1-F6B0-4F6E-A501-08781A61CE5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43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F0FD1-F6B0-4F6E-A501-08781A61CE5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185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F0FD1-F6B0-4F6E-A501-08781A61CE5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36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F0FD1-F6B0-4F6E-A501-08781A61CE5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36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F0FD1-F6B0-4F6E-A501-08781A61CE5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75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F0FD1-F6B0-4F6E-A501-08781A61CE5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781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5:35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60752-46BA-4D77-B497-4DDF4023580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9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86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830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696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588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763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692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784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4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01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68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09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216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/>
              <a:t>Catechism</a:t>
            </a:r>
            <a:br>
              <a:rPr lang="en-GB"/>
            </a:br>
            <a:r>
              <a:rPr lang="en-GB"/>
              <a:t>Essentials of Faith </a:t>
            </a:r>
            <a:br>
              <a:rPr lang="en-GB"/>
            </a:br>
            <a:endParaRPr lang="en-GB"/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11B</a:t>
            </a:r>
          </a:p>
          <a:p>
            <a:r>
              <a:rPr lang="en-GB" dirty="0"/>
              <a:t>The World of Spirits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3:1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19200"/>
            <a:ext cx="8964488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O God, we praise you, we acknowledge you as Lord.</a:t>
            </a:r>
          </a:p>
          <a:p>
            <a:pPr marL="0" indent="0">
              <a:buNone/>
            </a:pPr>
            <a:r>
              <a:rPr lang="en-US" dirty="0"/>
              <a:t>Eternal Father, you are everywhere adored.</a:t>
            </a:r>
          </a:p>
          <a:p>
            <a:pPr marL="0" indent="0">
              <a:buNone/>
            </a:pPr>
            <a:r>
              <a:rPr lang="en-US" dirty="0"/>
              <a:t>Led by the seraphim, the angels praise you rightly :</a:t>
            </a:r>
          </a:p>
          <a:p>
            <a:pPr marL="0" indent="0">
              <a:buNone/>
            </a:pPr>
            <a:r>
              <a:rPr lang="en-US" dirty="0"/>
              <a:t>“O holy, holy, holy is the Lord Almighty!</a:t>
            </a:r>
          </a:p>
          <a:p>
            <a:pPr marL="0" indent="0">
              <a:buNone/>
            </a:pPr>
            <a:r>
              <a:rPr lang="en-US" dirty="0"/>
              <a:t>Both heaven and earth are filled with your majestic        </a:t>
            </a:r>
          </a:p>
          <a:p>
            <a:pPr marL="0" indent="0">
              <a:buNone/>
            </a:pPr>
            <a:r>
              <a:rPr lang="en-US" dirty="0"/>
              <a:t>         </a:t>
            </a:r>
            <a:r>
              <a:rPr lang="en-US" dirty="0" err="1"/>
              <a:t>splendour</a:t>
            </a:r>
            <a:r>
              <a:rPr lang="en-US" dirty="0"/>
              <a:t>.”</a:t>
            </a:r>
          </a:p>
          <a:p>
            <a:pPr marL="0" indent="0">
              <a:buNone/>
            </a:pPr>
            <a:r>
              <a:rPr lang="en-US" dirty="0"/>
              <a:t>To you all angels never-ceasing praises render.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508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Spirits - history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On occasions refered to in Old Testament</a:t>
            </a:r>
          </a:p>
          <a:p>
            <a:r>
              <a:rPr lang="en-GB"/>
              <a:t>Very active when Jesus was on earth</a:t>
            </a:r>
          </a:p>
          <a:p>
            <a:r>
              <a:rPr lang="en-GB"/>
              <a:t>Spirits interacted with our world, often without us knowing and realizing it</a:t>
            </a:r>
          </a:p>
          <a:p>
            <a:pPr lvl="1"/>
            <a:r>
              <a:rPr lang="en-GB"/>
              <a:t>Satan had challenged God over Job’s faith (Job 1-2)</a:t>
            </a:r>
          </a:p>
          <a:p>
            <a:pPr lvl="1"/>
            <a:r>
              <a:rPr lang="en-GB"/>
              <a:t>Satan and Michael fought over the body of Moses (Jude)</a:t>
            </a:r>
          </a:p>
          <a:p>
            <a:pPr lvl="1"/>
            <a:r>
              <a:rPr lang="en-GB"/>
              <a:t>Some devil managed to delay Gabriel in coming to Daniel; Michael had to free Gabriel (Daniel 10)</a:t>
            </a:r>
          </a:p>
          <a:p>
            <a:endParaRPr lang="en-GB"/>
          </a:p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Spirits today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world of spirits is as real in the present as it was in the past</a:t>
            </a:r>
          </a:p>
          <a:p>
            <a:r>
              <a:rPr lang="en-GB" dirty="0"/>
              <a:t>the activity of evil spirits is curtailed, but not absent</a:t>
            </a:r>
          </a:p>
          <a:p>
            <a:r>
              <a:rPr lang="en-GB" dirty="0"/>
              <a:t>modern witchcraft (Wicca) is in fact a form of spirit-worship</a:t>
            </a:r>
          </a:p>
          <a:p>
            <a:r>
              <a:rPr lang="en-GB" dirty="0"/>
              <a:t>by created order, people are higher in rank than angels</a:t>
            </a:r>
          </a:p>
          <a:p>
            <a:r>
              <a:rPr lang="en-GB" dirty="0"/>
              <a:t>on account of the fall, we have lost our authority</a:t>
            </a:r>
          </a:p>
          <a:p>
            <a:r>
              <a:rPr lang="en-GB" dirty="0"/>
              <a:t>in Christ as perfect man we regain our authority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Spirits today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EDCB1-1DD6-9E64-C706-465C3144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80728"/>
            <a:ext cx="8110488" cy="566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 oppression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Demons can only control a person if they are let in</a:t>
            </a:r>
          </a:p>
          <a:p>
            <a:r>
              <a:rPr lang="en-GB" dirty="0"/>
              <a:t>Think of demons as terrorists: very limited in activity, active where they get room</a:t>
            </a:r>
          </a:p>
          <a:p>
            <a:r>
              <a:rPr lang="en-GB" dirty="0"/>
              <a:t>The symptoms for psychological disorders and demon oppression are often similar</a:t>
            </a:r>
          </a:p>
          <a:p>
            <a:pPr lvl="1"/>
            <a:r>
              <a:rPr lang="en-GB" dirty="0"/>
              <a:t>psyche = spirit of man</a:t>
            </a:r>
          </a:p>
          <a:p>
            <a:pPr lvl="1"/>
            <a:r>
              <a:rPr lang="en-GB" dirty="0"/>
              <a:t>our understanding of our own spiritual nature is very limited</a:t>
            </a:r>
          </a:p>
          <a:p>
            <a:pPr lvl="1"/>
            <a:r>
              <a:rPr lang="en-GB" dirty="0"/>
              <a:t>it is simplistic to argue all psychological disorders are proof of demon oppression</a:t>
            </a:r>
          </a:p>
          <a:p>
            <a:pPr lvl="1"/>
            <a:r>
              <a:rPr lang="en-GB" dirty="0"/>
              <a:t>it is simplistic to argue all demon oppression is psychological disorder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11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 oppression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Excorcism</a:t>
            </a:r>
            <a:r>
              <a:rPr lang="en-GB" dirty="0"/>
              <a:t> is the act of driving out a demon from a person</a:t>
            </a:r>
          </a:p>
          <a:p>
            <a:r>
              <a:rPr lang="en-GB" dirty="0"/>
              <a:t>In Roman Catholic church: a ministry of the church couched in rituals</a:t>
            </a:r>
          </a:p>
          <a:p>
            <a:r>
              <a:rPr lang="en-GB" dirty="0"/>
              <a:t>In Reformed Churches</a:t>
            </a:r>
          </a:p>
          <a:p>
            <a:pPr lvl="1"/>
            <a:r>
              <a:rPr lang="en-GB" dirty="0"/>
              <a:t>demon oppression is rarely </a:t>
            </a:r>
            <a:br>
              <a:rPr lang="en-GB" dirty="0"/>
            </a:br>
            <a:r>
              <a:rPr lang="en-GB" dirty="0"/>
              <a:t>encountered (the mission field </a:t>
            </a:r>
            <a:br>
              <a:rPr lang="en-GB" dirty="0"/>
            </a:br>
            <a:r>
              <a:rPr lang="en-GB" dirty="0"/>
              <a:t>is the exception)</a:t>
            </a:r>
          </a:p>
          <a:p>
            <a:pPr lvl="1"/>
            <a:r>
              <a:rPr lang="en-GB" dirty="0"/>
              <a:t>liberation is sought through </a:t>
            </a:r>
            <a:br>
              <a:rPr lang="en-GB" dirty="0"/>
            </a:br>
            <a:r>
              <a:rPr lang="en-GB" dirty="0"/>
              <a:t>prayer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81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95600"/>
            <a:ext cx="3886200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Miracles – </a:t>
            </a:r>
            <a:r>
              <a:rPr lang="en-CA" sz="2800" dirty="0"/>
              <a:t>Christian Broadcasting Network</a:t>
            </a:r>
          </a:p>
        </p:txBody>
      </p:sp>
      <p:pic>
        <p:nvPicPr>
          <p:cNvPr id="3" name="Miracle Healings CBN Rep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980728"/>
            <a:ext cx="6912768" cy="5184576"/>
          </a:xfrm>
          <a:prstGeom prst="rect">
            <a:avLst/>
          </a:prstGeom>
          <a:ln w="76200">
            <a:solidFill>
              <a:schemeClr val="tx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131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4878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5446</TotalTime>
  <Words>371</Words>
  <Application>Microsoft Office PowerPoint</Application>
  <PresentationFormat>On-screen Show (4:3)</PresentationFormat>
  <Paragraphs>51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Comic Sans MS</vt:lpstr>
      <vt:lpstr>Times New Roman</vt:lpstr>
      <vt:lpstr>1_Office Theme</vt:lpstr>
      <vt:lpstr>Catechism Essentials of Faith  </vt:lpstr>
      <vt:lpstr>Hymn 3:1</vt:lpstr>
      <vt:lpstr>Spirits - history</vt:lpstr>
      <vt:lpstr>Spirits today</vt:lpstr>
      <vt:lpstr>Spirits today</vt:lpstr>
      <vt:lpstr>Demon oppression</vt:lpstr>
      <vt:lpstr>Demon oppression</vt:lpstr>
      <vt:lpstr>Miracles – Christian Broadcasting Network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Karlo Janssen</cp:lastModifiedBy>
  <cp:revision>156</cp:revision>
  <cp:lastPrinted>2010-02-17T18:40:48Z</cp:lastPrinted>
  <dcterms:created xsi:type="dcterms:W3CDTF">2008-08-14T09:20:46Z</dcterms:created>
  <dcterms:modified xsi:type="dcterms:W3CDTF">2025-12-09T17:04:08Z</dcterms:modified>
</cp:coreProperties>
</file>