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1"/>
  </p:notesMasterIdLst>
  <p:handoutMasterIdLst>
    <p:handoutMasterId r:id="rId22"/>
  </p:handoutMasterIdLst>
  <p:sldIdLst>
    <p:sldId id="371" r:id="rId2"/>
    <p:sldId id="1273" r:id="rId3"/>
    <p:sldId id="1241" r:id="rId4"/>
    <p:sldId id="1274" r:id="rId5"/>
    <p:sldId id="1262" r:id="rId6"/>
    <p:sldId id="1261" r:id="rId7"/>
    <p:sldId id="1275" r:id="rId8"/>
    <p:sldId id="1247" r:id="rId9"/>
    <p:sldId id="1276" r:id="rId10"/>
    <p:sldId id="1264" r:id="rId11"/>
    <p:sldId id="1260" r:id="rId12"/>
    <p:sldId id="1277" r:id="rId13"/>
    <p:sldId id="1270" r:id="rId14"/>
    <p:sldId id="1272" r:id="rId15"/>
    <p:sldId id="1266" r:id="rId16"/>
    <p:sldId id="1267" r:id="rId17"/>
    <p:sldId id="1268" r:id="rId18"/>
    <p:sldId id="1263" r:id="rId19"/>
    <p:sldId id="1279" r:id="rId20"/>
  </p:sldIdLst>
  <p:sldSz cx="9144000" cy="6858000" type="screen4x3"/>
  <p:notesSz cx="6950075" cy="9167813"/>
  <p:defaultTextStyle>
    <a:defPPr>
      <a:defRPr lang="en-GB"/>
    </a:defPPr>
    <a:lvl1pPr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5pPr>
    <a:lvl6pPr marL="2286000" algn="l" defTabSz="914400" rtl="0" eaLnBrk="1" latinLnBrk="0" hangingPunct="1">
      <a:defRPr sz="2400" kern="1200">
        <a:solidFill>
          <a:schemeClr val="bg1"/>
        </a:solidFill>
        <a:latin typeface="Times New Roman" panose="02020603050405020304" pitchFamily="18" charset="0"/>
        <a:ea typeface="+mn-ea"/>
        <a:cs typeface="+mn-cs"/>
      </a:defRPr>
    </a:lvl6pPr>
    <a:lvl7pPr marL="2743200" algn="l" defTabSz="914400" rtl="0" eaLnBrk="1" latinLnBrk="0" hangingPunct="1">
      <a:defRPr sz="2400" kern="1200">
        <a:solidFill>
          <a:schemeClr val="bg1"/>
        </a:solidFill>
        <a:latin typeface="Times New Roman" panose="02020603050405020304" pitchFamily="18" charset="0"/>
        <a:ea typeface="+mn-ea"/>
        <a:cs typeface="+mn-cs"/>
      </a:defRPr>
    </a:lvl7pPr>
    <a:lvl8pPr marL="3200400" algn="l" defTabSz="914400" rtl="0" eaLnBrk="1" latinLnBrk="0" hangingPunct="1">
      <a:defRPr sz="2400" kern="1200">
        <a:solidFill>
          <a:schemeClr val="bg1"/>
        </a:solidFill>
        <a:latin typeface="Times New Roman" panose="02020603050405020304" pitchFamily="18" charset="0"/>
        <a:ea typeface="+mn-ea"/>
        <a:cs typeface="+mn-cs"/>
      </a:defRPr>
    </a:lvl8pPr>
    <a:lvl9pPr marL="3657600" algn="l" defTabSz="914400" rtl="0" eaLnBrk="1" latinLnBrk="0" hangingPunct="1">
      <a:defRPr sz="2400" kern="1200">
        <a:solidFill>
          <a:schemeClr val="bg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990000"/>
    <a:srgbClr val="FFFF99"/>
    <a:srgbClr val="FF0000"/>
    <a:srgbClr val="FFFF66"/>
    <a:srgbClr val="FFFF00"/>
    <a:srgbClr val="FF66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7" d="100"/>
          <a:sy n="97" d="100"/>
        </p:scale>
        <p:origin x="2004" y="30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56" d="100"/>
          <a:sy n="56" d="100"/>
        </p:scale>
        <p:origin x="-1650" y="-84"/>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ltLang="en-US"/>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ltLang="en-US"/>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ltLang="en-US"/>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80C7A499-C66B-4B1A-9A90-22D54A57C64E}" type="slidenum">
              <a:rPr lang="en-GB" altLang="en-US"/>
              <a:pPr/>
              <a:t>‹#›</a:t>
            </a:fld>
            <a:endParaRPr lang="en-GB" altLang="en-US"/>
          </a:p>
        </p:txBody>
      </p:sp>
    </p:spTree>
    <p:extLst>
      <p:ext uri="{BB962C8B-B14F-4D97-AF65-F5344CB8AC3E}">
        <p14:creationId xmlns:p14="http://schemas.microsoft.com/office/powerpoint/2010/main" val="3415264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ltLang="en-US"/>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ltLang="en-US"/>
          </a:p>
        </p:txBody>
      </p:sp>
      <p:sp>
        <p:nvSpPr>
          <p:cNvPr id="157700"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ltLang="en-US"/>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08C01E54-26DC-4891-A1DE-925700649D14}" type="slidenum">
              <a:rPr lang="en-GB" altLang="en-US"/>
              <a:pPr/>
              <a:t>‹#›</a:t>
            </a:fld>
            <a:endParaRPr lang="en-GB" altLang="en-US"/>
          </a:p>
        </p:txBody>
      </p:sp>
    </p:spTree>
    <p:extLst>
      <p:ext uri="{BB962C8B-B14F-4D97-AF65-F5344CB8AC3E}">
        <p14:creationId xmlns:p14="http://schemas.microsoft.com/office/powerpoint/2010/main" val="873184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854DF2-1A27-49BE-8F58-B9102FEB5DEB}" type="slidenum">
              <a:rPr lang="en-GB" altLang="en-US"/>
              <a:pPr/>
              <a:t>1</a:t>
            </a:fld>
            <a:endParaRPr lang="en-GB" alt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16946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180086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19729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3196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0284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166774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0313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5227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99755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721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137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7206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201109082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6.gif"/></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6.gif"/><Relationship Id="rId4" Type="http://schemas.openxmlformats.org/officeDocument/2006/relationships/image" Target="../media/image9.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6.gif"/><Relationship Id="rId4" Type="http://schemas.openxmlformats.org/officeDocument/2006/relationships/image" Target="../media/image9.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6.gif"/><Relationship Id="rId4" Type="http://schemas.openxmlformats.org/officeDocument/2006/relationships/image" Target="../media/image9.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685800" y="1981200"/>
            <a:ext cx="7772400" cy="1447800"/>
          </a:xfrm>
        </p:spPr>
        <p:txBody>
          <a:bodyPr anchor="ctr"/>
          <a:lstStyle/>
          <a:p>
            <a:r>
              <a:rPr lang="en-GB" altLang="en-US" sz="4000" dirty="0"/>
              <a:t>Catechism </a:t>
            </a:r>
            <a:br>
              <a:rPr lang="en-GB" altLang="en-US" sz="4000" dirty="0"/>
            </a:br>
            <a:r>
              <a:rPr lang="en-GB" altLang="en-US" sz="4000" dirty="0"/>
              <a:t>The Substance of Faith</a:t>
            </a:r>
          </a:p>
        </p:txBody>
      </p:sp>
      <p:sp>
        <p:nvSpPr>
          <p:cNvPr id="126979" name="Rectangle 3"/>
          <p:cNvSpPr>
            <a:spLocks noGrp="1" noChangeArrowheads="1"/>
          </p:cNvSpPr>
          <p:nvPr>
            <p:ph type="subTitle" idx="1"/>
          </p:nvPr>
        </p:nvSpPr>
        <p:spPr>
          <a:xfrm>
            <a:off x="457200" y="3886200"/>
            <a:ext cx="8305800" cy="1752600"/>
          </a:xfrm>
        </p:spPr>
        <p:txBody>
          <a:bodyPr/>
          <a:lstStyle/>
          <a:p>
            <a:endParaRPr lang="en-GB" altLang="en-US" sz="2800" dirty="0"/>
          </a:p>
          <a:p>
            <a:r>
              <a:rPr lang="en-GB" altLang="en-US" sz="2800" dirty="0"/>
              <a:t>Lesson 16 – LD 9&amp;10</a:t>
            </a:r>
          </a:p>
          <a:p>
            <a:r>
              <a:rPr lang="en-GB" altLang="en-US" sz="2800" dirty="0"/>
              <a:t>God Almighty: our Creator &amp; our Father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4" name="Rectangle 2"/>
          <p:cNvSpPr>
            <a:spLocks noGrp="1" noChangeArrowheads="1"/>
          </p:cNvSpPr>
          <p:nvPr>
            <p:ph type="title"/>
          </p:nvPr>
        </p:nvSpPr>
        <p:spPr/>
        <p:txBody>
          <a:bodyPr/>
          <a:lstStyle/>
          <a:p>
            <a:r>
              <a:rPr lang="en-US" altLang="en-US"/>
              <a:t>Sustainer &amp; Provider</a:t>
            </a:r>
          </a:p>
        </p:txBody>
      </p:sp>
      <p:sp>
        <p:nvSpPr>
          <p:cNvPr id="1155075" name="Rectangle 3"/>
          <p:cNvSpPr>
            <a:spLocks noGrp="1" noChangeArrowheads="1"/>
          </p:cNvSpPr>
          <p:nvPr>
            <p:ph idx="1"/>
          </p:nvPr>
        </p:nvSpPr>
        <p:spPr>
          <a:xfrm>
            <a:off x="0" y="1219200"/>
            <a:ext cx="5867400" cy="5638800"/>
          </a:xfrm>
        </p:spPr>
        <p:txBody>
          <a:bodyPr/>
          <a:lstStyle/>
          <a:p>
            <a:pPr>
              <a:buFontTx/>
              <a:buNone/>
            </a:pPr>
            <a:r>
              <a:rPr lang="en-US" altLang="en-US"/>
              <a:t>God is Creator: </a:t>
            </a:r>
            <a:br>
              <a:rPr lang="en-US" altLang="en-US"/>
            </a:br>
            <a:r>
              <a:rPr lang="en-US" altLang="en-US"/>
              <a:t>He made all things.</a:t>
            </a:r>
          </a:p>
          <a:p>
            <a:pPr>
              <a:buFontTx/>
              <a:buNone/>
            </a:pPr>
            <a:endParaRPr lang="en-US" altLang="en-US"/>
          </a:p>
          <a:p>
            <a:pPr>
              <a:buFontTx/>
              <a:buNone/>
            </a:pPr>
            <a:r>
              <a:rPr lang="en-US" altLang="en-US"/>
              <a:t>God is Sustainer &amp; Provider:</a:t>
            </a:r>
          </a:p>
          <a:p>
            <a:pPr>
              <a:buFontTx/>
              <a:buNone/>
            </a:pPr>
            <a:r>
              <a:rPr lang="en-US" altLang="en-US"/>
              <a:t>	He provides for all things to continue.</a:t>
            </a:r>
          </a:p>
          <a:p>
            <a:pPr>
              <a:buFontTx/>
              <a:buNone/>
            </a:pPr>
            <a:endParaRPr lang="en-US" altLang="en-US"/>
          </a:p>
          <a:p>
            <a:pPr>
              <a:buFontTx/>
              <a:buNone/>
            </a:pPr>
            <a:endParaRPr lang="en-US" altLang="en-US"/>
          </a:p>
          <a:p>
            <a:pPr>
              <a:buFontTx/>
              <a:buNone/>
            </a:pPr>
            <a:r>
              <a:rPr lang="en-US" altLang="en-US"/>
              <a:t>	</a:t>
            </a:r>
          </a:p>
        </p:txBody>
      </p:sp>
      <p:pic>
        <p:nvPicPr>
          <p:cNvPr id="1155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1913" y="1066800"/>
            <a:ext cx="31591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5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5313" y="1828800"/>
            <a:ext cx="354012"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5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8713" y="1143000"/>
            <a:ext cx="455612"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50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1752600"/>
            <a:ext cx="4699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5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5513" y="1295400"/>
            <a:ext cx="455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5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5113" y="1524000"/>
            <a:ext cx="4397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5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2000" y="1295400"/>
            <a:ext cx="493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2874" y="2722295"/>
            <a:ext cx="2500851" cy="1768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9954" name="Rectangle 2"/>
          <p:cNvSpPr>
            <a:spLocks noGrp="1" noChangeArrowheads="1"/>
          </p:cNvSpPr>
          <p:nvPr>
            <p:ph type="title"/>
          </p:nvPr>
        </p:nvSpPr>
        <p:spPr>
          <a:xfrm>
            <a:off x="0" y="0"/>
            <a:ext cx="9144000" cy="1295400"/>
          </a:xfrm>
        </p:spPr>
        <p:txBody>
          <a:bodyPr/>
          <a:lstStyle/>
          <a:p>
            <a:pPr algn="l"/>
            <a:r>
              <a:rPr lang="en-GB" altLang="en-US"/>
              <a:t>Bible Study: Psalm 104</a:t>
            </a:r>
          </a:p>
        </p:txBody>
      </p:sp>
      <p:sp>
        <p:nvSpPr>
          <p:cNvPr id="2" name="Content Placeholder 1"/>
          <p:cNvSpPr>
            <a:spLocks noGrp="1"/>
          </p:cNvSpPr>
          <p:nvPr>
            <p:ph idx="1"/>
          </p:nvPr>
        </p:nvSpPr>
        <p:spPr/>
        <p:txBody>
          <a:bodyPr/>
          <a:lstStyle/>
          <a:p>
            <a:endParaRPr lang="en-CA" dirty="0"/>
          </a:p>
        </p:txBody>
      </p:sp>
      <p:pic>
        <p:nvPicPr>
          <p:cNvPr id="1149955" name="Picture 3" descr="G:\Backup - juni 2009\Mijn afbeeldingen\Liturgy\Liturgie\bijbellez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8057" y="2286000"/>
            <a:ext cx="31591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1457" y="3048000"/>
            <a:ext cx="354012"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4857" y="2362200"/>
            <a:ext cx="455612"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744" y="2971800"/>
            <a:ext cx="4699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1657" y="2514600"/>
            <a:ext cx="455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1257" y="2743200"/>
            <a:ext cx="4397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8144" y="2514600"/>
            <a:ext cx="493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89018" y="3941495"/>
            <a:ext cx="2500851" cy="1768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9954" name="Rectangle 2"/>
          <p:cNvSpPr>
            <a:spLocks noGrp="1" noChangeArrowheads="1"/>
          </p:cNvSpPr>
          <p:nvPr>
            <p:ph type="title"/>
          </p:nvPr>
        </p:nvSpPr>
        <p:spPr>
          <a:xfrm>
            <a:off x="0" y="0"/>
            <a:ext cx="9144000" cy="1295400"/>
          </a:xfrm>
        </p:spPr>
        <p:txBody>
          <a:bodyPr/>
          <a:lstStyle/>
          <a:p>
            <a:pPr algn="l"/>
            <a:r>
              <a:rPr lang="en-GB" altLang="en-US"/>
              <a:t>Bible Study: Psalm 104</a:t>
            </a:r>
          </a:p>
        </p:txBody>
      </p:sp>
      <p:sp>
        <p:nvSpPr>
          <p:cNvPr id="1149956" name="Rectangle 4"/>
          <p:cNvSpPr>
            <a:spLocks noGrp="1" noChangeArrowheads="1"/>
          </p:cNvSpPr>
          <p:nvPr>
            <p:ph idx="1"/>
          </p:nvPr>
        </p:nvSpPr>
        <p:spPr>
          <a:xfrm>
            <a:off x="0" y="1295400"/>
            <a:ext cx="9144000" cy="5562600"/>
          </a:xfrm>
        </p:spPr>
        <p:txBody>
          <a:bodyPr/>
          <a:lstStyle/>
          <a:p>
            <a:pPr>
              <a:buFontTx/>
              <a:buNone/>
            </a:pPr>
            <a:r>
              <a:rPr lang="en-US" altLang="en-US" dirty="0"/>
              <a:t>1. God is very great</a:t>
            </a:r>
          </a:p>
          <a:p>
            <a:pPr>
              <a:buFontTx/>
              <a:buNone/>
            </a:pPr>
            <a:r>
              <a:rPr lang="en-US" altLang="en-US" dirty="0"/>
              <a:t>2. Above</a:t>
            </a:r>
          </a:p>
          <a:p>
            <a:pPr>
              <a:buFontTx/>
              <a:buNone/>
            </a:pPr>
            <a:r>
              <a:rPr lang="en-US" altLang="en-US" dirty="0"/>
              <a:t>3. Water</a:t>
            </a:r>
          </a:p>
          <a:p>
            <a:pPr>
              <a:buFontTx/>
              <a:buNone/>
            </a:pPr>
            <a:r>
              <a:rPr lang="en-US" altLang="en-US" dirty="0"/>
              <a:t>4. The fourth (sun, moon, and stars)</a:t>
            </a:r>
          </a:p>
          <a:p>
            <a:pPr>
              <a:buFontTx/>
              <a:buNone/>
            </a:pPr>
            <a:r>
              <a:rPr lang="en-US" altLang="en-US" dirty="0"/>
              <a:t>5. Without God, no living being would survive. God provides for all.</a:t>
            </a:r>
          </a:p>
          <a:p>
            <a:pPr>
              <a:buFontTx/>
              <a:buNone/>
            </a:pPr>
            <a:r>
              <a:rPr lang="en-US" altLang="en-US" dirty="0"/>
              <a:t>6. He is Almighty.</a:t>
            </a:r>
          </a:p>
          <a:p>
            <a:pPr>
              <a:buFontTx/>
              <a:buNone/>
            </a:pPr>
            <a:r>
              <a:rPr lang="en-US" altLang="en-US" dirty="0"/>
              <a:t>7. Believer (godly) versus unbeliever (wicked)</a:t>
            </a:r>
          </a:p>
          <a:p>
            <a:pPr>
              <a:buFontTx/>
              <a:buNone/>
            </a:pPr>
            <a:r>
              <a:rPr lang="en-US" altLang="en-US" dirty="0"/>
              <a:t>8. Creation is to be filled with those who serve God, as God serves creation. The wicked don’t belong there.</a:t>
            </a:r>
          </a:p>
        </p:txBody>
      </p:sp>
      <p:pic>
        <p:nvPicPr>
          <p:cNvPr id="1149955" name="Picture 3" descr="G:\Backup - juni 2009\Mijn afbeeldingen\Liturgy\Liturgie\bijbellez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611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499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1499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1499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14995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14995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149956">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1149956">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114995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956"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Deism</a:t>
            </a:r>
          </a:p>
        </p:txBody>
      </p:sp>
      <p:sp>
        <p:nvSpPr>
          <p:cNvPr id="3" name="Content Placeholder 2"/>
          <p:cNvSpPr>
            <a:spLocks noGrp="1"/>
          </p:cNvSpPr>
          <p:nvPr>
            <p:ph idx="1"/>
          </p:nvPr>
        </p:nvSpPr>
        <p:spPr>
          <a:xfrm>
            <a:off x="0" y="1219200"/>
            <a:ext cx="6820837" cy="5638800"/>
          </a:xfrm>
        </p:spPr>
        <p:txBody>
          <a:bodyPr/>
          <a:lstStyle/>
          <a:p>
            <a:pPr marL="0" indent="0">
              <a:buNone/>
            </a:pPr>
            <a:r>
              <a:rPr lang="en-CA" dirty="0"/>
              <a:t>During the 1700’s man became increasingly more knowledgeable about his environment. The scientific method advanced understanding. This time period is usually referred to as “the Enlightenment”.</a:t>
            </a:r>
          </a:p>
          <a:p>
            <a:pPr marL="0" indent="0">
              <a:buNone/>
            </a:pPr>
            <a:r>
              <a:rPr lang="en-CA" dirty="0"/>
              <a:t>During the course of the enlightenment prominent people no longer saw God as the Provider. They argued, God is like a watch maker. He made the world, wound it up, and now it runs itself. This is known as </a:t>
            </a:r>
            <a:r>
              <a:rPr lang="en-CA" dirty="0">
                <a:solidFill>
                  <a:srgbClr val="FFC000"/>
                </a:solidFill>
              </a:rPr>
              <a:t>Deism</a:t>
            </a:r>
            <a:r>
              <a:rPr lang="en-CA" dirty="0"/>
              <a:t>. </a:t>
            </a:r>
          </a:p>
        </p:txBody>
      </p:sp>
      <p:pic>
        <p:nvPicPr>
          <p:cNvPr id="4" name="Picture 3"/>
          <p:cNvPicPr>
            <a:picLocks noChangeAspect="1"/>
          </p:cNvPicPr>
          <p:nvPr/>
        </p:nvPicPr>
        <p:blipFill>
          <a:blip r:embed="rId2"/>
          <a:stretch>
            <a:fillRect/>
          </a:stretch>
        </p:blipFill>
        <p:spPr>
          <a:xfrm>
            <a:off x="6820837" y="764704"/>
            <a:ext cx="2256875" cy="2276847"/>
          </a:xfrm>
          <a:prstGeom prst="rect">
            <a:avLst/>
          </a:prstGeom>
        </p:spPr>
      </p:pic>
      <p:pic>
        <p:nvPicPr>
          <p:cNvPr id="5" name="Picture 4"/>
          <p:cNvPicPr>
            <a:picLocks noChangeAspect="1"/>
          </p:cNvPicPr>
          <p:nvPr/>
        </p:nvPicPr>
        <p:blipFill>
          <a:blip r:embed="rId3"/>
          <a:stretch>
            <a:fillRect/>
          </a:stretch>
        </p:blipFill>
        <p:spPr>
          <a:xfrm>
            <a:off x="6834548" y="3861048"/>
            <a:ext cx="2229451" cy="2483954"/>
          </a:xfrm>
          <a:prstGeom prst="rect">
            <a:avLst/>
          </a:prstGeom>
        </p:spPr>
      </p:pic>
    </p:spTree>
    <p:extLst>
      <p:ext uri="{BB962C8B-B14F-4D97-AF65-F5344CB8AC3E}">
        <p14:creationId xmlns:p14="http://schemas.microsoft.com/office/powerpoint/2010/main" val="273777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	Atheism &amp; Agnosticism</a:t>
            </a:r>
          </a:p>
        </p:txBody>
      </p:sp>
      <p:sp>
        <p:nvSpPr>
          <p:cNvPr id="3" name="Content Placeholder 2"/>
          <p:cNvSpPr>
            <a:spLocks noGrp="1"/>
          </p:cNvSpPr>
          <p:nvPr>
            <p:ph idx="1"/>
          </p:nvPr>
        </p:nvSpPr>
        <p:spPr>
          <a:xfrm>
            <a:off x="0" y="1219200"/>
            <a:ext cx="6820837" cy="5638800"/>
          </a:xfrm>
        </p:spPr>
        <p:txBody>
          <a:bodyPr/>
          <a:lstStyle/>
          <a:p>
            <a:pPr marL="0" indent="0">
              <a:buNone/>
            </a:pPr>
            <a:r>
              <a:rPr lang="en-CA" dirty="0"/>
              <a:t>Over time, prominent people began to question the sense of creation by God. Discoveries suggested that our universe is not at all like that described in the Bible. Moreover, people did not like the idea of being accountable to Someone (i.e. God).</a:t>
            </a:r>
          </a:p>
          <a:p>
            <a:pPr marL="0" indent="0">
              <a:buNone/>
            </a:pPr>
            <a:r>
              <a:rPr lang="en-CA" dirty="0"/>
              <a:t>And so, in the course of time, deism led to atheism. </a:t>
            </a:r>
            <a:r>
              <a:rPr lang="en-CA" dirty="0">
                <a:solidFill>
                  <a:srgbClr val="FFC000"/>
                </a:solidFill>
              </a:rPr>
              <a:t>Atheism</a:t>
            </a:r>
            <a:r>
              <a:rPr lang="en-CA" dirty="0"/>
              <a:t> is the belief that there is no god at all. </a:t>
            </a:r>
            <a:r>
              <a:rPr lang="en-CA" dirty="0">
                <a:solidFill>
                  <a:srgbClr val="FFC000"/>
                </a:solidFill>
              </a:rPr>
              <a:t>Agnosticism</a:t>
            </a:r>
            <a:r>
              <a:rPr lang="en-CA" dirty="0"/>
              <a:t> is similar to atheism, it says that we cannot know whether there is a god.</a:t>
            </a:r>
          </a:p>
        </p:txBody>
      </p:sp>
      <p:pic>
        <p:nvPicPr>
          <p:cNvPr id="6" name="Picture 5"/>
          <p:cNvPicPr>
            <a:picLocks noChangeAspect="1"/>
          </p:cNvPicPr>
          <p:nvPr/>
        </p:nvPicPr>
        <p:blipFill>
          <a:blip r:embed="rId2"/>
          <a:stretch>
            <a:fillRect/>
          </a:stretch>
        </p:blipFill>
        <p:spPr>
          <a:xfrm>
            <a:off x="6820837" y="544076"/>
            <a:ext cx="2149395" cy="2671564"/>
          </a:xfrm>
          <a:prstGeom prst="rect">
            <a:avLst/>
          </a:prstGeom>
        </p:spPr>
      </p:pic>
      <p:pic>
        <p:nvPicPr>
          <p:cNvPr id="7" name="Picture 6"/>
          <p:cNvPicPr>
            <a:picLocks noChangeAspect="1"/>
          </p:cNvPicPr>
          <p:nvPr/>
        </p:nvPicPr>
        <p:blipFill>
          <a:blip r:embed="rId3"/>
          <a:stretch>
            <a:fillRect/>
          </a:stretch>
        </p:blipFill>
        <p:spPr>
          <a:xfrm>
            <a:off x="6806748" y="3861048"/>
            <a:ext cx="2163484" cy="2146176"/>
          </a:xfrm>
          <a:prstGeom prst="rect">
            <a:avLst/>
          </a:prstGeom>
        </p:spPr>
      </p:pic>
    </p:spTree>
    <p:extLst>
      <p:ext uri="{BB962C8B-B14F-4D97-AF65-F5344CB8AC3E}">
        <p14:creationId xmlns:p14="http://schemas.microsoft.com/office/powerpoint/2010/main" val="4143517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2" name="Rectangle 2"/>
          <p:cNvSpPr>
            <a:spLocks noGrp="1" noChangeArrowheads="1"/>
          </p:cNvSpPr>
          <p:nvPr>
            <p:ph type="title"/>
          </p:nvPr>
        </p:nvSpPr>
        <p:spPr/>
        <p:txBody>
          <a:bodyPr/>
          <a:lstStyle/>
          <a:p>
            <a:r>
              <a:rPr lang="en-US" altLang="en-US"/>
              <a:t>Government</a:t>
            </a:r>
          </a:p>
        </p:txBody>
      </p:sp>
      <p:sp>
        <p:nvSpPr>
          <p:cNvPr id="1157123" name="Rectangle 3"/>
          <p:cNvSpPr>
            <a:spLocks noGrp="1" noChangeArrowheads="1"/>
          </p:cNvSpPr>
          <p:nvPr>
            <p:ph idx="1"/>
          </p:nvPr>
        </p:nvSpPr>
        <p:spPr/>
        <p:txBody>
          <a:bodyPr/>
          <a:lstStyle/>
          <a:p>
            <a:pPr>
              <a:buFontTx/>
              <a:buNone/>
            </a:pPr>
            <a:r>
              <a:rPr lang="en-US" altLang="en-US" dirty="0"/>
              <a:t>God is in </a:t>
            </a:r>
            <a:r>
              <a:rPr lang="en-US" altLang="en-US" dirty="0">
                <a:solidFill>
                  <a:srgbClr val="00FF00"/>
                </a:solidFill>
              </a:rPr>
              <a:t>complete control of all things that happen.</a:t>
            </a:r>
          </a:p>
          <a:p>
            <a:pPr>
              <a:buFontTx/>
              <a:buNone/>
            </a:pPr>
            <a:r>
              <a:rPr lang="en-US" altLang="en-US" dirty="0">
                <a:solidFill>
                  <a:srgbClr val="00FF00"/>
                </a:solidFill>
              </a:rPr>
              <a:t>Nothing happens by chance.</a:t>
            </a:r>
          </a:p>
          <a:p>
            <a:pPr>
              <a:buFontTx/>
              <a:buNone/>
            </a:pPr>
            <a:r>
              <a:rPr lang="en-US" altLang="en-US" dirty="0"/>
              <a:t>God’s rule is </a:t>
            </a:r>
            <a:r>
              <a:rPr lang="en-US" altLang="en-US" dirty="0">
                <a:solidFill>
                  <a:srgbClr val="00FF00"/>
                </a:solidFill>
              </a:rPr>
              <a:t>detailed: </a:t>
            </a:r>
            <a:r>
              <a:rPr lang="en-US" altLang="en-US" dirty="0"/>
              <a:t>He knows </a:t>
            </a:r>
            <a:r>
              <a:rPr lang="en-US" altLang="en-US" dirty="0">
                <a:solidFill>
                  <a:srgbClr val="00FF00"/>
                </a:solidFill>
              </a:rPr>
              <a:t>the number of hairs on your head!</a:t>
            </a:r>
            <a:endParaRPr lang="en-US" altLang="en-US" dirty="0"/>
          </a:p>
          <a:p>
            <a:pPr>
              <a:buFontTx/>
              <a:buNone/>
            </a:pPr>
            <a:endParaRPr lang="en-US" altLang="en-US" dirty="0"/>
          </a:p>
          <a:p>
            <a:pPr>
              <a:buFontTx/>
              <a:buNone/>
            </a:pPr>
            <a:endParaRPr lang="en-US" altLang="en-US" dirty="0"/>
          </a:p>
          <a:p>
            <a:pPr>
              <a:lnSpc>
                <a:spcPct val="70000"/>
              </a:lnSpc>
              <a:buFontTx/>
              <a:buNone/>
            </a:pPr>
            <a:endParaRPr lang="en-US" altLang="en-US" dirty="0"/>
          </a:p>
          <a:p>
            <a:pPr>
              <a:buFontTx/>
              <a:buNone/>
            </a:pPr>
            <a:r>
              <a:rPr lang="en-US" altLang="en-US" dirty="0"/>
              <a:t>God’s rule is </a:t>
            </a:r>
            <a:r>
              <a:rPr lang="en-US" altLang="en-US" dirty="0">
                <a:solidFill>
                  <a:srgbClr val="00FF00"/>
                </a:solidFill>
              </a:rPr>
              <a:t>comprehensive: it covers everything.</a:t>
            </a:r>
          </a:p>
          <a:p>
            <a:pPr>
              <a:buFontTx/>
              <a:buNone/>
            </a:pPr>
            <a:endParaRPr lang="en-US" altLang="en-US" dirty="0"/>
          </a:p>
          <a:p>
            <a:pPr>
              <a:buFontTx/>
              <a:buNone/>
            </a:pPr>
            <a:r>
              <a:rPr lang="en-US" altLang="en-US" dirty="0"/>
              <a:t>	</a:t>
            </a:r>
          </a:p>
        </p:txBody>
      </p:sp>
      <p:sp>
        <p:nvSpPr>
          <p:cNvPr id="1157124" name="AutoShape 4"/>
          <p:cNvSpPr>
            <a:spLocks noChangeArrowheads="1"/>
          </p:cNvSpPr>
          <p:nvPr/>
        </p:nvSpPr>
        <p:spPr bwMode="auto">
          <a:xfrm>
            <a:off x="962025" y="5242957"/>
            <a:ext cx="7327900" cy="1290161"/>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GB" altLang="en-US" i="1" dirty="0"/>
              <a:t>I am the LORD and there is no other. I bring prosperity and create disaster; I, the LORD, do all these things.</a:t>
            </a:r>
          </a:p>
          <a:p>
            <a:pPr algn="r"/>
            <a:r>
              <a:rPr lang="en-GB" altLang="en-US" sz="1800" dirty="0"/>
              <a:t>Isaiah 45:6b-7</a:t>
            </a:r>
            <a:endParaRPr lang="en-US" altLang="en-US" dirty="0"/>
          </a:p>
        </p:txBody>
      </p:sp>
      <p:sp>
        <p:nvSpPr>
          <p:cNvPr id="1157125" name="AutoShape 5"/>
          <p:cNvSpPr>
            <a:spLocks noChangeArrowheads="1"/>
          </p:cNvSpPr>
          <p:nvPr/>
        </p:nvSpPr>
        <p:spPr bwMode="auto">
          <a:xfrm>
            <a:off x="228600" y="3115925"/>
            <a:ext cx="8686800" cy="1397675"/>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altLang="en-US" i="1" dirty="0"/>
              <a:t>Are not two sparrows sold for a penny? Yet not one of them will fall to the ground apart from the will of your Father. And even the very hairs of your head are all numbered.		               </a:t>
            </a:r>
            <a:r>
              <a:rPr lang="en-US" altLang="en-US" sz="1800" dirty="0"/>
              <a:t>Matthew 10:29-30</a:t>
            </a:r>
            <a:endParaRPr lang="en-US" altLang="en-US" dirty="0"/>
          </a:p>
        </p:txBody>
      </p:sp>
      <p:sp>
        <p:nvSpPr>
          <p:cNvPr id="1157126" name="Text Box 6"/>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57124"/>
                                        </p:tgtEl>
                                        <p:attrNameLst>
                                          <p:attrName>style.visibility</p:attrName>
                                        </p:attrNameLst>
                                      </p:cBhvr>
                                      <p:to>
                                        <p:strVal val="visible"/>
                                      </p:to>
                                    </p:set>
                                    <p:anim calcmode="lin" valueType="num">
                                      <p:cBhvr>
                                        <p:cTn id="7" dur="500" fill="hold"/>
                                        <p:tgtEl>
                                          <p:spTgt spid="1157124"/>
                                        </p:tgtEl>
                                        <p:attrNameLst>
                                          <p:attrName>ppt_x</p:attrName>
                                        </p:attrNameLst>
                                      </p:cBhvr>
                                      <p:tavLst>
                                        <p:tav tm="0">
                                          <p:val>
                                            <p:strVal val="#ppt_x-#ppt_w/2"/>
                                          </p:val>
                                        </p:tav>
                                        <p:tav tm="100000">
                                          <p:val>
                                            <p:strVal val="#ppt_x"/>
                                          </p:val>
                                        </p:tav>
                                      </p:tavLst>
                                    </p:anim>
                                    <p:anim calcmode="lin" valueType="num">
                                      <p:cBhvr>
                                        <p:cTn id="8" dur="500" fill="hold"/>
                                        <p:tgtEl>
                                          <p:spTgt spid="1157124"/>
                                        </p:tgtEl>
                                        <p:attrNameLst>
                                          <p:attrName>ppt_y</p:attrName>
                                        </p:attrNameLst>
                                      </p:cBhvr>
                                      <p:tavLst>
                                        <p:tav tm="0">
                                          <p:val>
                                            <p:strVal val="#ppt_y"/>
                                          </p:val>
                                        </p:tav>
                                        <p:tav tm="100000">
                                          <p:val>
                                            <p:strVal val="#ppt_y"/>
                                          </p:val>
                                        </p:tav>
                                      </p:tavLst>
                                    </p:anim>
                                    <p:anim calcmode="lin" valueType="num">
                                      <p:cBhvr>
                                        <p:cTn id="9" dur="500" fill="hold"/>
                                        <p:tgtEl>
                                          <p:spTgt spid="1157124"/>
                                        </p:tgtEl>
                                        <p:attrNameLst>
                                          <p:attrName>ppt_w</p:attrName>
                                        </p:attrNameLst>
                                      </p:cBhvr>
                                      <p:tavLst>
                                        <p:tav tm="0">
                                          <p:val>
                                            <p:fltVal val="0"/>
                                          </p:val>
                                        </p:tav>
                                        <p:tav tm="100000">
                                          <p:val>
                                            <p:strVal val="#ppt_w"/>
                                          </p:val>
                                        </p:tav>
                                      </p:tavLst>
                                    </p:anim>
                                    <p:anim calcmode="lin" valueType="num">
                                      <p:cBhvr>
                                        <p:cTn id="10" dur="500" fill="hold"/>
                                        <p:tgtEl>
                                          <p:spTgt spid="1157124"/>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1157125"/>
                                        </p:tgtEl>
                                        <p:attrNameLst>
                                          <p:attrName>style.visibility</p:attrName>
                                        </p:attrNameLst>
                                      </p:cBhvr>
                                      <p:to>
                                        <p:strVal val="visible"/>
                                      </p:to>
                                    </p:set>
                                    <p:anim calcmode="lin" valueType="num">
                                      <p:cBhvr>
                                        <p:cTn id="13" dur="500" fill="hold"/>
                                        <p:tgtEl>
                                          <p:spTgt spid="1157125"/>
                                        </p:tgtEl>
                                        <p:attrNameLst>
                                          <p:attrName>ppt_x</p:attrName>
                                        </p:attrNameLst>
                                      </p:cBhvr>
                                      <p:tavLst>
                                        <p:tav tm="0">
                                          <p:val>
                                            <p:strVal val="#ppt_x-#ppt_w/2"/>
                                          </p:val>
                                        </p:tav>
                                        <p:tav tm="100000">
                                          <p:val>
                                            <p:strVal val="#ppt_x"/>
                                          </p:val>
                                        </p:tav>
                                      </p:tavLst>
                                    </p:anim>
                                    <p:anim calcmode="lin" valueType="num">
                                      <p:cBhvr>
                                        <p:cTn id="14" dur="500" fill="hold"/>
                                        <p:tgtEl>
                                          <p:spTgt spid="1157125"/>
                                        </p:tgtEl>
                                        <p:attrNameLst>
                                          <p:attrName>ppt_y</p:attrName>
                                        </p:attrNameLst>
                                      </p:cBhvr>
                                      <p:tavLst>
                                        <p:tav tm="0">
                                          <p:val>
                                            <p:strVal val="#ppt_y"/>
                                          </p:val>
                                        </p:tav>
                                        <p:tav tm="100000">
                                          <p:val>
                                            <p:strVal val="#ppt_y"/>
                                          </p:val>
                                        </p:tav>
                                      </p:tavLst>
                                    </p:anim>
                                    <p:anim calcmode="lin" valueType="num">
                                      <p:cBhvr>
                                        <p:cTn id="15" dur="500" fill="hold"/>
                                        <p:tgtEl>
                                          <p:spTgt spid="1157125"/>
                                        </p:tgtEl>
                                        <p:attrNameLst>
                                          <p:attrName>ppt_w</p:attrName>
                                        </p:attrNameLst>
                                      </p:cBhvr>
                                      <p:tavLst>
                                        <p:tav tm="0">
                                          <p:val>
                                            <p:fltVal val="0"/>
                                          </p:val>
                                        </p:tav>
                                        <p:tav tm="100000">
                                          <p:val>
                                            <p:strVal val="#ppt_w"/>
                                          </p:val>
                                        </p:tav>
                                      </p:tavLst>
                                    </p:anim>
                                    <p:anim calcmode="lin" valueType="num">
                                      <p:cBhvr>
                                        <p:cTn id="16" dur="500" fill="hold"/>
                                        <p:tgtEl>
                                          <p:spTgt spid="11571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24" grpId="0" animBg="1" autoUpdateAnimBg="0"/>
      <p:bldP spid="115712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Rectangle 2"/>
          <p:cNvSpPr>
            <a:spLocks noGrp="1" noChangeArrowheads="1"/>
          </p:cNvSpPr>
          <p:nvPr>
            <p:ph type="title"/>
          </p:nvPr>
        </p:nvSpPr>
        <p:spPr/>
        <p:txBody>
          <a:bodyPr/>
          <a:lstStyle/>
          <a:p>
            <a:r>
              <a:rPr lang="en-US" altLang="en-US"/>
              <a:t>Our God</a:t>
            </a:r>
          </a:p>
        </p:txBody>
      </p:sp>
      <p:sp>
        <p:nvSpPr>
          <p:cNvPr id="1158147" name="Rectangle 3"/>
          <p:cNvSpPr>
            <a:spLocks noGrp="1" noChangeArrowheads="1"/>
          </p:cNvSpPr>
          <p:nvPr>
            <p:ph idx="1"/>
          </p:nvPr>
        </p:nvSpPr>
        <p:spPr>
          <a:xfrm>
            <a:off x="0" y="1219200"/>
            <a:ext cx="5867400" cy="5638800"/>
          </a:xfrm>
        </p:spPr>
        <p:txBody>
          <a:bodyPr/>
          <a:lstStyle/>
          <a:p>
            <a:pPr>
              <a:buFontTx/>
              <a:buNone/>
            </a:pPr>
            <a:r>
              <a:rPr lang="en-US" altLang="en-US" dirty="0"/>
              <a:t>God is </a:t>
            </a:r>
            <a:r>
              <a:rPr lang="en-US" altLang="en-US" dirty="0">
                <a:solidFill>
                  <a:srgbClr val="00FF00"/>
                </a:solidFill>
              </a:rPr>
              <a:t>Creator: </a:t>
            </a:r>
            <a:br>
              <a:rPr lang="en-US" altLang="en-US" dirty="0">
                <a:solidFill>
                  <a:srgbClr val="00FF00"/>
                </a:solidFill>
              </a:rPr>
            </a:br>
            <a:r>
              <a:rPr lang="en-US" altLang="en-US" dirty="0">
                <a:solidFill>
                  <a:srgbClr val="00FF00"/>
                </a:solidFill>
              </a:rPr>
              <a:t>He made all things.</a:t>
            </a:r>
          </a:p>
          <a:p>
            <a:pPr>
              <a:buFontTx/>
              <a:buNone/>
            </a:pPr>
            <a:endParaRPr lang="en-US" altLang="en-US" dirty="0">
              <a:solidFill>
                <a:srgbClr val="00FF00"/>
              </a:solidFill>
            </a:endParaRPr>
          </a:p>
          <a:p>
            <a:pPr>
              <a:buFontTx/>
              <a:buNone/>
            </a:pPr>
            <a:r>
              <a:rPr lang="en-US" altLang="en-US" dirty="0"/>
              <a:t>God is </a:t>
            </a:r>
            <a:r>
              <a:rPr lang="en-US" altLang="en-US" dirty="0">
                <a:solidFill>
                  <a:srgbClr val="00FF00"/>
                </a:solidFill>
              </a:rPr>
              <a:t>Sustainer &amp; Provider:</a:t>
            </a:r>
          </a:p>
          <a:p>
            <a:pPr>
              <a:buFontTx/>
              <a:buNone/>
            </a:pPr>
            <a:r>
              <a:rPr lang="en-US" altLang="en-US" dirty="0">
                <a:solidFill>
                  <a:srgbClr val="00FF00"/>
                </a:solidFill>
              </a:rPr>
              <a:t>	He provides for all things to continue.</a:t>
            </a:r>
          </a:p>
          <a:p>
            <a:pPr>
              <a:buFontTx/>
              <a:buNone/>
            </a:pPr>
            <a:endParaRPr lang="en-US" altLang="en-US" dirty="0">
              <a:solidFill>
                <a:srgbClr val="00FF00"/>
              </a:solidFill>
            </a:endParaRPr>
          </a:p>
          <a:p>
            <a:pPr>
              <a:buFontTx/>
              <a:buNone/>
            </a:pPr>
            <a:r>
              <a:rPr lang="en-US" altLang="en-US" dirty="0"/>
              <a:t>God is </a:t>
            </a:r>
            <a:r>
              <a:rPr lang="en-US" altLang="en-US" dirty="0">
                <a:solidFill>
                  <a:srgbClr val="00FF00"/>
                </a:solidFill>
              </a:rPr>
              <a:t>Governor:</a:t>
            </a:r>
          </a:p>
          <a:p>
            <a:pPr>
              <a:buFontTx/>
              <a:buNone/>
            </a:pPr>
            <a:r>
              <a:rPr lang="en-US" altLang="en-US" dirty="0">
                <a:solidFill>
                  <a:srgbClr val="00FF00"/>
                </a:solidFill>
              </a:rPr>
              <a:t>	He controls all things that happen.</a:t>
            </a:r>
            <a:endParaRPr lang="en-US" altLang="en-US" dirty="0"/>
          </a:p>
        </p:txBody>
      </p:sp>
      <p:pic>
        <p:nvPicPr>
          <p:cNvPr id="1158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4800600"/>
            <a:ext cx="26670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1913" y="1066800"/>
            <a:ext cx="31591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5313" y="1828800"/>
            <a:ext cx="354012"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8713" y="1143000"/>
            <a:ext cx="455612"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1752600"/>
            <a:ext cx="4699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5513" y="1295400"/>
            <a:ext cx="455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5113" y="1524000"/>
            <a:ext cx="4397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6"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0" y="1295400"/>
            <a:ext cx="493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8157" name="Text Box 13"/>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pic>
        <p:nvPicPr>
          <p:cNvPr id="14" name="Picture 2"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02874" y="2722295"/>
            <a:ext cx="2500851" cy="1768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p:txBody>
          <a:bodyPr/>
          <a:lstStyle/>
          <a:p>
            <a:r>
              <a:rPr lang="en-US" altLang="en-US" dirty="0">
                <a:solidFill>
                  <a:srgbClr val="00FF00"/>
                </a:solidFill>
              </a:rPr>
              <a:t>This Almighty God is our Father!!!</a:t>
            </a:r>
          </a:p>
        </p:txBody>
      </p:sp>
      <p:sp>
        <p:nvSpPr>
          <p:cNvPr id="1159171" name="Rectangle 3"/>
          <p:cNvSpPr>
            <a:spLocks noGrp="1" noChangeArrowheads="1"/>
          </p:cNvSpPr>
          <p:nvPr>
            <p:ph idx="1"/>
          </p:nvPr>
        </p:nvSpPr>
        <p:spPr>
          <a:xfrm>
            <a:off x="0" y="1219200"/>
            <a:ext cx="5867400" cy="5638800"/>
          </a:xfrm>
        </p:spPr>
        <p:txBody>
          <a:bodyPr/>
          <a:lstStyle/>
          <a:p>
            <a:pPr>
              <a:buFontTx/>
              <a:buNone/>
            </a:pPr>
            <a:r>
              <a:rPr lang="en-US" altLang="en-US" dirty="0"/>
              <a:t>God is Creator: </a:t>
            </a:r>
            <a:br>
              <a:rPr lang="en-US" altLang="en-US" dirty="0"/>
            </a:br>
            <a:r>
              <a:rPr lang="en-US" altLang="en-US" dirty="0"/>
              <a:t>He made all things.</a:t>
            </a:r>
          </a:p>
          <a:p>
            <a:pPr>
              <a:buFontTx/>
              <a:buNone/>
            </a:pPr>
            <a:endParaRPr lang="en-US" altLang="en-US" dirty="0"/>
          </a:p>
          <a:p>
            <a:pPr>
              <a:buFontTx/>
              <a:buNone/>
            </a:pPr>
            <a:r>
              <a:rPr lang="en-US" altLang="en-US" dirty="0"/>
              <a:t>God is Sustainer &amp; Provider:</a:t>
            </a:r>
          </a:p>
          <a:p>
            <a:pPr>
              <a:buFontTx/>
              <a:buNone/>
            </a:pPr>
            <a:r>
              <a:rPr lang="en-US" altLang="en-US" dirty="0"/>
              <a:t>	He provides for all things to continue.</a:t>
            </a:r>
          </a:p>
          <a:p>
            <a:pPr>
              <a:buFontTx/>
              <a:buNone/>
            </a:pPr>
            <a:endParaRPr lang="en-US" altLang="en-US" dirty="0"/>
          </a:p>
          <a:p>
            <a:pPr>
              <a:buFontTx/>
              <a:buNone/>
            </a:pPr>
            <a:r>
              <a:rPr lang="en-US" altLang="en-US" dirty="0"/>
              <a:t>God is Governor:</a:t>
            </a:r>
          </a:p>
          <a:p>
            <a:pPr>
              <a:buFontTx/>
              <a:buNone/>
            </a:pPr>
            <a:r>
              <a:rPr lang="en-US" altLang="en-US" dirty="0"/>
              <a:t>	He controls all things that happen.</a:t>
            </a:r>
          </a:p>
        </p:txBody>
      </p:sp>
      <p:pic>
        <p:nvPicPr>
          <p:cNvPr id="115917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4800600"/>
            <a:ext cx="26670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91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1913" y="1066800"/>
            <a:ext cx="31591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917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5313" y="1828800"/>
            <a:ext cx="354012"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917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8713" y="1143000"/>
            <a:ext cx="455612"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917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1752600"/>
            <a:ext cx="4699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917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5513" y="1295400"/>
            <a:ext cx="455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917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5113" y="1524000"/>
            <a:ext cx="4397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9180"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0" y="1295400"/>
            <a:ext cx="493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02874" y="2722295"/>
            <a:ext cx="2500851" cy="1768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159170"/>
                                        </p:tgtEl>
                                      </p:cBhvr>
                                    </p:animEffect>
                                    <p:animScale>
                                      <p:cBhvr>
                                        <p:cTn id="7" dur="250" autoRev="1" fill="hold"/>
                                        <p:tgtEl>
                                          <p:spTgt spid="11591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17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Footprints</a:t>
            </a:r>
            <a:br>
              <a:rPr lang="en-CA" dirty="0"/>
            </a:br>
            <a:r>
              <a:rPr lang="en-CA" sz="1050" dirty="0"/>
              <a:t>								</a:t>
            </a:r>
            <a:r>
              <a:rPr lang="en-CA" sz="1050" i="1" dirty="0"/>
              <a:t>(3:25)</a:t>
            </a:r>
            <a:endParaRPr lang="en-CA" i="1" dirty="0"/>
          </a:p>
        </p:txBody>
      </p:sp>
      <p:pic>
        <p:nvPicPr>
          <p:cNvPr id="5" name="Footprints in the Sand">
            <a:hlinkClick r:id="" action="ppaction://media"/>
            <a:extLst>
              <a:ext uri="{FF2B5EF4-FFF2-40B4-BE49-F238E27FC236}">
                <a16:creationId xmlns:a16="http://schemas.microsoft.com/office/drawing/2014/main" id="{8E2618E4-E335-4F9A-A35B-EB7619EB010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466850"/>
            <a:ext cx="9144000" cy="5143500"/>
          </a:xfrm>
        </p:spPr>
      </p:pic>
    </p:spTree>
    <p:extLst>
      <p:ext uri="{BB962C8B-B14F-4D97-AF65-F5344CB8AC3E}">
        <p14:creationId xmlns:p14="http://schemas.microsoft.com/office/powerpoint/2010/main" val="357412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2"/>
          <p:cNvSpPr>
            <a:spLocks noGrp="1" noChangeArrowheads="1"/>
          </p:cNvSpPr>
          <p:nvPr>
            <p:ph type="title"/>
          </p:nvPr>
        </p:nvSpPr>
        <p:spPr/>
        <p:txBody>
          <a:bodyPr/>
          <a:lstStyle/>
          <a:p>
            <a:r>
              <a:rPr lang="en-US" altLang="en-US"/>
              <a:t>For the sake of Christ</a:t>
            </a:r>
          </a:p>
        </p:txBody>
      </p:sp>
      <p:sp>
        <p:nvSpPr>
          <p:cNvPr id="1140739" name="Rectangle 3"/>
          <p:cNvSpPr>
            <a:spLocks noGrp="1" noChangeArrowheads="1"/>
          </p:cNvSpPr>
          <p:nvPr>
            <p:ph idx="1"/>
          </p:nvPr>
        </p:nvSpPr>
        <p:spPr/>
        <p:txBody>
          <a:bodyPr/>
          <a:lstStyle/>
          <a:p>
            <a:pPr>
              <a:buFontTx/>
              <a:buNone/>
            </a:pPr>
            <a:r>
              <a:rPr lang="en-US" altLang="en-US" dirty="0"/>
              <a:t>God is a Father to all.</a:t>
            </a:r>
          </a:p>
          <a:p>
            <a:pPr>
              <a:buFontTx/>
              <a:buNone/>
            </a:pPr>
            <a:r>
              <a:rPr lang="en-US" altLang="en-US" dirty="0"/>
              <a:t>But </a:t>
            </a:r>
            <a:r>
              <a:rPr lang="en-US" altLang="en-US" dirty="0">
                <a:solidFill>
                  <a:srgbClr val="00FF00"/>
                </a:solidFill>
              </a:rPr>
              <a:t>God’s  Fatherhood will only be for the good of those who respond to it with love and loyalty</a:t>
            </a:r>
            <a:r>
              <a:rPr lang="en-US" altLang="en-US" dirty="0"/>
              <a:t>.</a:t>
            </a:r>
          </a:p>
          <a:p>
            <a:pPr>
              <a:buFontTx/>
              <a:buNone/>
            </a:pPr>
            <a:r>
              <a:rPr lang="en-US" altLang="en-US" dirty="0"/>
              <a:t>Those who don’t</a:t>
            </a:r>
            <a:r>
              <a:rPr lang="en-US" altLang="en-US" dirty="0">
                <a:solidFill>
                  <a:srgbClr val="00FF00"/>
                </a:solidFill>
              </a:rPr>
              <a:t>, experience His Fatherly anger.</a:t>
            </a:r>
            <a:endParaRPr lang="en-US" altLang="en-US" dirty="0"/>
          </a:p>
          <a:p>
            <a:pPr>
              <a:buFontTx/>
              <a:buNone/>
            </a:pPr>
            <a:r>
              <a:rPr lang="en-US" altLang="en-US" dirty="0"/>
              <a:t>No one is loving and loyal of themselves. Only because of Christ does this become possible.</a:t>
            </a:r>
          </a:p>
          <a:p>
            <a:pPr>
              <a:buFontTx/>
              <a:buNone/>
            </a:pPr>
            <a:r>
              <a:rPr lang="en-US" altLang="en-US" dirty="0"/>
              <a:t>It is </a:t>
            </a:r>
            <a:r>
              <a:rPr lang="en-US" altLang="en-US" dirty="0">
                <a:solidFill>
                  <a:srgbClr val="00FF00"/>
                </a:solidFill>
              </a:rPr>
              <a:t>through Christ alone that God can and will be our Father, caring for us </a:t>
            </a:r>
            <a:r>
              <a:rPr lang="en-US" altLang="en-US" i="1" dirty="0">
                <a:solidFill>
                  <a:srgbClr val="00FF00"/>
                </a:solidFill>
              </a:rPr>
              <a:t>forever</a:t>
            </a:r>
            <a:r>
              <a:rPr lang="en-US" altLang="en-US" dirty="0">
                <a:solidFill>
                  <a:srgbClr val="00FF00"/>
                </a:solidFill>
              </a:rPr>
              <a:t>.</a:t>
            </a:r>
            <a:endParaRPr lang="en-US" altLang="en-US" dirty="0"/>
          </a:p>
          <a:p>
            <a:pPr>
              <a:buFontTx/>
              <a:buNone/>
            </a:pPr>
            <a:r>
              <a:rPr lang="en-US" altLang="en-US" dirty="0"/>
              <a:t>The Almighty Creator, Sustainer, Provider, and Governor of all things is, for Christ’s sake, </a:t>
            </a:r>
            <a:r>
              <a:rPr lang="en-US" altLang="en-US" i="1" dirty="0"/>
              <a:t>my</a:t>
            </a:r>
            <a:r>
              <a:rPr lang="en-US" altLang="en-US" dirty="0"/>
              <a:t> God and </a:t>
            </a:r>
            <a:r>
              <a:rPr lang="en-US" altLang="en-US" i="1" dirty="0"/>
              <a:t>my</a:t>
            </a:r>
            <a:r>
              <a:rPr lang="en-US" altLang="en-US" dirty="0"/>
              <a:t> Father.</a:t>
            </a:r>
          </a:p>
        </p:txBody>
      </p:sp>
      <p:sp>
        <p:nvSpPr>
          <p:cNvPr id="4" name="Text Box 20"/>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dirty="0">
                <a:solidFill>
                  <a:srgbClr val="00FF00"/>
                </a:solidFill>
                <a:sym typeface="Wingdings" panose="05000000000000000000" pitchFamily="2" charset="2"/>
              </a:rPr>
              <a:t></a:t>
            </a:r>
            <a:endParaRPr lang="en-US" altLang="en-US" dirty="0">
              <a:solidFill>
                <a:schemeClr val="tx1"/>
              </a:solidFill>
            </a:endParaRPr>
          </a:p>
        </p:txBody>
      </p:sp>
    </p:spTree>
    <p:extLst>
      <p:ext uri="{BB962C8B-B14F-4D97-AF65-F5344CB8AC3E}">
        <p14:creationId xmlns:p14="http://schemas.microsoft.com/office/powerpoint/2010/main" val="185545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07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07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07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07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07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07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73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Psalm 104:1</a:t>
            </a:r>
          </a:p>
        </p:txBody>
      </p:sp>
      <p:sp>
        <p:nvSpPr>
          <p:cNvPr id="3" name="Content Placeholder 2"/>
          <p:cNvSpPr>
            <a:spLocks noGrp="1"/>
          </p:cNvSpPr>
          <p:nvPr>
            <p:ph idx="1"/>
          </p:nvPr>
        </p:nvSpPr>
        <p:spPr>
          <a:xfrm>
            <a:off x="611560" y="1219200"/>
            <a:ext cx="8532440" cy="5638800"/>
          </a:xfrm>
        </p:spPr>
        <p:txBody>
          <a:bodyPr/>
          <a:lstStyle/>
          <a:p>
            <a:pPr marL="0" indent="0">
              <a:buNone/>
            </a:pPr>
            <a:r>
              <a:rPr lang="en-CA" dirty="0"/>
              <a:t>O bless the LORD, my soul, and praise his name.</a:t>
            </a:r>
          </a:p>
          <a:p>
            <a:pPr marL="0" indent="0">
              <a:buNone/>
            </a:pPr>
            <a:r>
              <a:rPr lang="en-CA" dirty="0"/>
              <a:t>O LORD, how great you are, how bright your fame!</a:t>
            </a:r>
          </a:p>
          <a:p>
            <a:pPr marL="0" indent="0">
              <a:buNone/>
            </a:pPr>
            <a:r>
              <a:rPr lang="en-CA" dirty="0"/>
              <a:t>You who are clothed in majesty and splendour,</a:t>
            </a:r>
          </a:p>
          <a:p>
            <a:pPr marL="0" indent="0">
              <a:buNone/>
            </a:pPr>
            <a:r>
              <a:rPr lang="en-CA" dirty="0"/>
              <a:t>enrobed in light, to you my praise I render.</a:t>
            </a:r>
          </a:p>
          <a:p>
            <a:pPr marL="0" indent="0">
              <a:buNone/>
            </a:pPr>
            <a:r>
              <a:rPr lang="en-CA" dirty="0"/>
              <a:t>The heavens you have stretched out like a tent,</a:t>
            </a:r>
          </a:p>
          <a:p>
            <a:pPr marL="0" indent="0">
              <a:buNone/>
            </a:pPr>
            <a:r>
              <a:rPr lang="en-CA" dirty="0"/>
              <a:t>your palace founded on the firmament.</a:t>
            </a:r>
          </a:p>
          <a:p>
            <a:pPr marL="0" indent="0">
              <a:buNone/>
            </a:pPr>
            <a:r>
              <a:rPr lang="en-CA" dirty="0"/>
              <a:t>Clouds are your chariots, storms lend you their pinions;</a:t>
            </a:r>
          </a:p>
          <a:p>
            <a:pPr marL="0" indent="0">
              <a:buNone/>
            </a:pPr>
            <a:r>
              <a:rPr lang="en-CA" dirty="0"/>
              <a:t>winds are your heralds, fire and flame your minions.</a:t>
            </a:r>
          </a:p>
          <a:p>
            <a:pPr marL="0" indent="0">
              <a:buNone/>
            </a:pPr>
            <a:endParaRPr lang="en-CA" dirty="0"/>
          </a:p>
        </p:txBody>
      </p:sp>
    </p:spTree>
    <p:extLst>
      <p:ext uri="{BB962C8B-B14F-4D97-AF65-F5344CB8AC3E}">
        <p14:creationId xmlns:p14="http://schemas.microsoft.com/office/powerpoint/2010/main" val="296301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p:txBody>
          <a:bodyPr/>
          <a:lstStyle/>
          <a:p>
            <a:r>
              <a:rPr lang="en-US" altLang="en-US"/>
              <a:t>Where does it all come from?</a:t>
            </a:r>
          </a:p>
        </p:txBody>
      </p:sp>
      <p:sp>
        <p:nvSpPr>
          <p:cNvPr id="1130499" name="Rectangle 3"/>
          <p:cNvSpPr>
            <a:spLocks noGrp="1" noChangeArrowheads="1"/>
          </p:cNvSpPr>
          <p:nvPr>
            <p:ph idx="1"/>
          </p:nvPr>
        </p:nvSpPr>
        <p:spPr/>
        <p:txBody>
          <a:bodyPr/>
          <a:lstStyle/>
          <a:p>
            <a:pPr>
              <a:buFontTx/>
              <a:buNone/>
            </a:pPr>
            <a:r>
              <a:rPr lang="en-US" altLang="en-US" dirty="0"/>
              <a:t>Today, most people hold to one of two theories.</a:t>
            </a:r>
          </a:p>
          <a:p>
            <a:pPr>
              <a:buFontTx/>
              <a:buNone/>
            </a:pPr>
            <a:endParaRPr lang="en-US" altLang="en-US" dirty="0"/>
          </a:p>
          <a:p>
            <a:pPr>
              <a:buFontTx/>
              <a:buNone/>
            </a:pPr>
            <a:r>
              <a:rPr lang="en-US" altLang="en-US" dirty="0"/>
              <a:t>						There was nothing, it</a:t>
            </a:r>
            <a:br>
              <a:rPr lang="en-US" altLang="en-US" dirty="0"/>
            </a:br>
            <a:r>
              <a:rPr lang="en-US" altLang="en-US" dirty="0"/>
              <a:t>					exploded, and this</a:t>
            </a:r>
            <a:br>
              <a:rPr lang="en-US" altLang="en-US" dirty="0"/>
            </a:br>
            <a:r>
              <a:rPr lang="en-US" altLang="en-US" dirty="0"/>
              <a:t>					universe began to evolve.</a:t>
            </a:r>
          </a:p>
          <a:p>
            <a:pPr>
              <a:buFontTx/>
              <a:buNone/>
            </a:pPr>
            <a:endParaRPr lang="en-US" altLang="en-US" dirty="0"/>
          </a:p>
          <a:p>
            <a:pPr>
              <a:buFontTx/>
              <a:buNone/>
            </a:pPr>
            <a:endParaRPr lang="en-US" altLang="en-US" dirty="0"/>
          </a:p>
          <a:p>
            <a:pPr>
              <a:buFontTx/>
              <a:buNone/>
            </a:pPr>
            <a:endParaRPr lang="en-US" altLang="en-US" sz="1600" dirty="0"/>
          </a:p>
          <a:p>
            <a:pPr>
              <a:buFontTx/>
              <a:buNone/>
            </a:pPr>
            <a:r>
              <a:rPr lang="en-US" altLang="en-US" dirty="0"/>
              <a:t>	There was nothing, God</a:t>
            </a:r>
            <a:br>
              <a:rPr lang="en-US" altLang="en-US" dirty="0"/>
            </a:br>
            <a:r>
              <a:rPr lang="en-US" altLang="en-US" dirty="0"/>
              <a:t>spoke, and this universe</a:t>
            </a:r>
            <a:br>
              <a:rPr lang="en-US" altLang="en-US" dirty="0"/>
            </a:br>
            <a:r>
              <a:rPr lang="en-US" altLang="en-US" dirty="0"/>
              <a:t>came to be</a:t>
            </a:r>
          </a:p>
        </p:txBody>
      </p:sp>
      <p:sp>
        <p:nvSpPr>
          <p:cNvPr id="1130500" name="AutoShape 4"/>
          <p:cNvSpPr>
            <a:spLocks noChangeArrowheads="1"/>
          </p:cNvSpPr>
          <p:nvPr/>
        </p:nvSpPr>
        <p:spPr bwMode="auto">
          <a:xfrm>
            <a:off x="0" y="1828800"/>
            <a:ext cx="4572000" cy="2680320"/>
          </a:xfrm>
          <a:prstGeom prst="irregularSeal2">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200" b="1" dirty="0">
                <a:latin typeface="Helterskelter" pitchFamily="2" charset="0"/>
              </a:rPr>
              <a:t>The Big Bang </a:t>
            </a:r>
            <a:br>
              <a:rPr lang="en-US" altLang="en-US" sz="3200" b="1" dirty="0">
                <a:latin typeface="Helterskelter" pitchFamily="2" charset="0"/>
              </a:rPr>
            </a:br>
            <a:r>
              <a:rPr lang="en-US" altLang="en-US" sz="3200" b="1" dirty="0">
                <a:latin typeface="Helterskelter" pitchFamily="2" charset="0"/>
              </a:rPr>
              <a:t>Theory</a:t>
            </a:r>
            <a:endParaRPr lang="en-US" altLang="en-US" sz="3200" b="1" dirty="0"/>
          </a:p>
        </p:txBody>
      </p:sp>
      <p:sp>
        <p:nvSpPr>
          <p:cNvPr id="1130501" name="AutoShape 5"/>
          <p:cNvSpPr>
            <a:spLocks noChangeArrowheads="1"/>
          </p:cNvSpPr>
          <p:nvPr/>
        </p:nvSpPr>
        <p:spPr bwMode="auto">
          <a:xfrm>
            <a:off x="4876800" y="3962400"/>
            <a:ext cx="3124200" cy="2743200"/>
          </a:xfrm>
          <a:prstGeom prst="sun">
            <a:avLst>
              <a:gd name="adj" fmla="val 25000"/>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b="1">
                <a:latin typeface="Bookman Old Style" panose="02050604050505020204" pitchFamily="18" charset="0"/>
              </a:rPr>
              <a:t>The </a:t>
            </a:r>
            <a:br>
              <a:rPr lang="en-US" altLang="en-US" b="1">
                <a:latin typeface="Bookman Old Style" panose="02050604050505020204" pitchFamily="18" charset="0"/>
              </a:rPr>
            </a:br>
            <a:r>
              <a:rPr lang="en-US" altLang="en-US" b="1">
                <a:latin typeface="Bookman Old Style" panose="02050604050505020204" pitchFamily="18" charset="0"/>
              </a:rPr>
              <a:t>Creation </a:t>
            </a:r>
            <a:br>
              <a:rPr lang="en-US" altLang="en-US" b="1">
                <a:latin typeface="Bookman Old Style" panose="02050604050505020204" pitchFamily="18" charset="0"/>
              </a:rPr>
            </a:br>
            <a:r>
              <a:rPr lang="en-US" altLang="en-US" b="1">
                <a:latin typeface="Bookman Old Style" panose="02050604050505020204" pitchFamily="18" charset="0"/>
              </a:rPr>
              <a:t>Theory</a:t>
            </a:r>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p:txBody>
          <a:bodyPr/>
          <a:lstStyle/>
          <a:p>
            <a:r>
              <a:rPr lang="en-US" altLang="en-US"/>
              <a:t>Creation</a:t>
            </a:r>
          </a:p>
        </p:txBody>
      </p:sp>
      <p:sp>
        <p:nvSpPr>
          <p:cNvPr id="1131523" name="Rectangle 3"/>
          <p:cNvSpPr>
            <a:spLocks noGrp="1" noChangeArrowheads="1"/>
          </p:cNvSpPr>
          <p:nvPr>
            <p:ph idx="1"/>
          </p:nvPr>
        </p:nvSpPr>
        <p:spPr/>
        <p:txBody>
          <a:bodyPr/>
          <a:lstStyle/>
          <a:p>
            <a:pPr>
              <a:buFontTx/>
              <a:buNone/>
            </a:pPr>
            <a:r>
              <a:rPr lang="en-US" altLang="en-US"/>
              <a:t>The very first verse of the Bible tells us:</a:t>
            </a:r>
          </a:p>
          <a:p>
            <a:pPr>
              <a:buFontTx/>
              <a:buNone/>
            </a:pPr>
            <a:endParaRPr lang="en-US" altLang="en-US"/>
          </a:p>
          <a:p>
            <a:pPr>
              <a:buFontTx/>
              <a:buNone/>
            </a:pPr>
            <a:endParaRPr lang="en-US" altLang="en-US"/>
          </a:p>
          <a:p>
            <a:pPr>
              <a:buFontTx/>
              <a:buNone/>
            </a:pPr>
            <a:endParaRPr lang="en-US" altLang="en-US"/>
          </a:p>
          <a:p>
            <a:pPr>
              <a:buFontTx/>
              <a:buNone/>
            </a:pPr>
            <a:r>
              <a:rPr lang="en-US" altLang="en-US"/>
              <a:t>The heavens and the earth: that’s quite a lot.</a:t>
            </a:r>
          </a:p>
          <a:p>
            <a:pPr>
              <a:buFontTx/>
              <a:buNone/>
            </a:pPr>
            <a:endParaRPr lang="en-US" altLang="en-US"/>
          </a:p>
          <a:p>
            <a:pPr>
              <a:buFontTx/>
              <a:buNone/>
            </a:pPr>
            <a:r>
              <a:rPr lang="en-US" altLang="en-US"/>
              <a:t>And God did it in just six days!</a:t>
            </a:r>
          </a:p>
          <a:p>
            <a:pPr algn="ctr">
              <a:buFontTx/>
              <a:buNone/>
            </a:pPr>
            <a:endParaRPr lang="en-US" altLang="en-US"/>
          </a:p>
        </p:txBody>
      </p:sp>
      <p:sp>
        <p:nvSpPr>
          <p:cNvPr id="1131524" name="AutoShape 4"/>
          <p:cNvSpPr>
            <a:spLocks noChangeArrowheads="1"/>
          </p:cNvSpPr>
          <p:nvPr/>
        </p:nvSpPr>
        <p:spPr bwMode="auto">
          <a:xfrm>
            <a:off x="990600" y="1899027"/>
            <a:ext cx="7285038" cy="967621"/>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GB" altLang="en-US" i="1" dirty="0"/>
              <a:t>In the beginning, God created the heavens and the earth.</a:t>
            </a:r>
            <a:endParaRPr lang="en-US" altLang="en-US" sz="2800" i="1" dirty="0"/>
          </a:p>
          <a:p>
            <a:pPr algn="r"/>
            <a:r>
              <a:rPr lang="en-US" altLang="en-US" dirty="0"/>
              <a:t>Genesis 1:1</a:t>
            </a:r>
          </a:p>
        </p:txBody>
      </p:sp>
      <p:sp>
        <p:nvSpPr>
          <p:cNvPr id="1131525" name="AutoShape 5"/>
          <p:cNvSpPr>
            <a:spLocks noChangeArrowheads="1"/>
          </p:cNvSpPr>
          <p:nvPr/>
        </p:nvSpPr>
        <p:spPr bwMode="auto">
          <a:xfrm>
            <a:off x="962025" y="5189200"/>
            <a:ext cx="7327900" cy="1397675"/>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CA" altLang="en-US" i="1" dirty="0"/>
              <a:t>For in six days the Lord made heaven and earth, the sea, and all that is in them,			        </a:t>
            </a:r>
          </a:p>
          <a:p>
            <a:pPr algn="r"/>
            <a:r>
              <a:rPr lang="en-US" altLang="en-US" dirty="0"/>
              <a:t>Exodus 20:11</a:t>
            </a:r>
          </a:p>
        </p:txBody>
      </p:sp>
    </p:spTree>
    <p:extLst>
      <p:ext uri="{BB962C8B-B14F-4D97-AF65-F5344CB8AC3E}">
        <p14:creationId xmlns:p14="http://schemas.microsoft.com/office/powerpoint/2010/main" val="4111916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31524"/>
                                        </p:tgtEl>
                                        <p:attrNameLst>
                                          <p:attrName>style.visibility</p:attrName>
                                        </p:attrNameLst>
                                      </p:cBhvr>
                                      <p:to>
                                        <p:strVal val="visible"/>
                                      </p:to>
                                    </p:set>
                                    <p:anim calcmode="lin" valueType="num">
                                      <p:cBhvr>
                                        <p:cTn id="7" dur="500" fill="hold"/>
                                        <p:tgtEl>
                                          <p:spTgt spid="1131524"/>
                                        </p:tgtEl>
                                        <p:attrNameLst>
                                          <p:attrName>ppt_x</p:attrName>
                                        </p:attrNameLst>
                                      </p:cBhvr>
                                      <p:tavLst>
                                        <p:tav tm="0">
                                          <p:val>
                                            <p:strVal val="#ppt_x-#ppt_w/2"/>
                                          </p:val>
                                        </p:tav>
                                        <p:tav tm="100000">
                                          <p:val>
                                            <p:strVal val="#ppt_x"/>
                                          </p:val>
                                        </p:tav>
                                      </p:tavLst>
                                    </p:anim>
                                    <p:anim calcmode="lin" valueType="num">
                                      <p:cBhvr>
                                        <p:cTn id="8" dur="500" fill="hold"/>
                                        <p:tgtEl>
                                          <p:spTgt spid="1131524"/>
                                        </p:tgtEl>
                                        <p:attrNameLst>
                                          <p:attrName>ppt_y</p:attrName>
                                        </p:attrNameLst>
                                      </p:cBhvr>
                                      <p:tavLst>
                                        <p:tav tm="0">
                                          <p:val>
                                            <p:strVal val="#ppt_y"/>
                                          </p:val>
                                        </p:tav>
                                        <p:tav tm="100000">
                                          <p:val>
                                            <p:strVal val="#ppt_y"/>
                                          </p:val>
                                        </p:tav>
                                      </p:tavLst>
                                    </p:anim>
                                    <p:anim calcmode="lin" valueType="num">
                                      <p:cBhvr>
                                        <p:cTn id="9" dur="500" fill="hold"/>
                                        <p:tgtEl>
                                          <p:spTgt spid="1131524"/>
                                        </p:tgtEl>
                                        <p:attrNameLst>
                                          <p:attrName>ppt_w</p:attrName>
                                        </p:attrNameLst>
                                      </p:cBhvr>
                                      <p:tavLst>
                                        <p:tav tm="0">
                                          <p:val>
                                            <p:fltVal val="0"/>
                                          </p:val>
                                        </p:tav>
                                        <p:tav tm="100000">
                                          <p:val>
                                            <p:strVal val="#ppt_w"/>
                                          </p:val>
                                        </p:tav>
                                      </p:tavLst>
                                    </p:anim>
                                    <p:anim calcmode="lin" valueType="num">
                                      <p:cBhvr>
                                        <p:cTn id="10" dur="500" fill="hold"/>
                                        <p:tgtEl>
                                          <p:spTgt spid="113152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grpId="0" nodeType="afterEffect">
                                  <p:stCondLst>
                                    <p:cond delay="0"/>
                                  </p:stCondLst>
                                  <p:childTnLst>
                                    <p:set>
                                      <p:cBhvr>
                                        <p:cTn id="13" dur="1" fill="hold">
                                          <p:stCondLst>
                                            <p:cond delay="0"/>
                                          </p:stCondLst>
                                        </p:cTn>
                                        <p:tgtEl>
                                          <p:spTgt spid="1131525"/>
                                        </p:tgtEl>
                                        <p:attrNameLst>
                                          <p:attrName>style.visibility</p:attrName>
                                        </p:attrNameLst>
                                      </p:cBhvr>
                                      <p:to>
                                        <p:strVal val="visible"/>
                                      </p:to>
                                    </p:set>
                                    <p:anim calcmode="lin" valueType="num">
                                      <p:cBhvr>
                                        <p:cTn id="14" dur="500" fill="hold"/>
                                        <p:tgtEl>
                                          <p:spTgt spid="1131525"/>
                                        </p:tgtEl>
                                        <p:attrNameLst>
                                          <p:attrName>ppt_x</p:attrName>
                                        </p:attrNameLst>
                                      </p:cBhvr>
                                      <p:tavLst>
                                        <p:tav tm="0">
                                          <p:val>
                                            <p:strVal val="#ppt_x-#ppt_w/2"/>
                                          </p:val>
                                        </p:tav>
                                        <p:tav tm="100000">
                                          <p:val>
                                            <p:strVal val="#ppt_x"/>
                                          </p:val>
                                        </p:tav>
                                      </p:tavLst>
                                    </p:anim>
                                    <p:anim calcmode="lin" valueType="num">
                                      <p:cBhvr>
                                        <p:cTn id="15" dur="500" fill="hold"/>
                                        <p:tgtEl>
                                          <p:spTgt spid="1131525"/>
                                        </p:tgtEl>
                                        <p:attrNameLst>
                                          <p:attrName>ppt_y</p:attrName>
                                        </p:attrNameLst>
                                      </p:cBhvr>
                                      <p:tavLst>
                                        <p:tav tm="0">
                                          <p:val>
                                            <p:strVal val="#ppt_y"/>
                                          </p:val>
                                        </p:tav>
                                        <p:tav tm="100000">
                                          <p:val>
                                            <p:strVal val="#ppt_y"/>
                                          </p:val>
                                        </p:tav>
                                      </p:tavLst>
                                    </p:anim>
                                    <p:anim calcmode="lin" valueType="num">
                                      <p:cBhvr>
                                        <p:cTn id="16" dur="500" fill="hold"/>
                                        <p:tgtEl>
                                          <p:spTgt spid="1131525"/>
                                        </p:tgtEl>
                                        <p:attrNameLst>
                                          <p:attrName>ppt_w</p:attrName>
                                        </p:attrNameLst>
                                      </p:cBhvr>
                                      <p:tavLst>
                                        <p:tav tm="0">
                                          <p:val>
                                            <p:fltVal val="0"/>
                                          </p:val>
                                        </p:tav>
                                        <p:tav tm="100000">
                                          <p:val>
                                            <p:strVal val="#ppt_w"/>
                                          </p:val>
                                        </p:tav>
                                      </p:tavLst>
                                    </p:anim>
                                    <p:anim calcmode="lin" valueType="num">
                                      <p:cBhvr>
                                        <p:cTn id="17" dur="500" fill="hold"/>
                                        <p:tgtEl>
                                          <p:spTgt spid="11315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4" grpId="0" animBg="1" autoUpdateAnimBg="0"/>
      <p:bldP spid="1131525"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26" name="Rectangle 2"/>
          <p:cNvSpPr>
            <a:spLocks noGrp="1" noChangeArrowheads="1"/>
          </p:cNvSpPr>
          <p:nvPr>
            <p:ph type="title"/>
          </p:nvPr>
        </p:nvSpPr>
        <p:spPr/>
        <p:txBody>
          <a:bodyPr/>
          <a:lstStyle/>
          <a:p>
            <a:r>
              <a:rPr lang="en-US" altLang="en-US"/>
              <a:t>Creator</a:t>
            </a:r>
          </a:p>
        </p:txBody>
      </p:sp>
      <p:sp>
        <p:nvSpPr>
          <p:cNvPr id="1153027" name="Rectangle 3"/>
          <p:cNvSpPr>
            <a:spLocks noGrp="1" noChangeArrowheads="1"/>
          </p:cNvSpPr>
          <p:nvPr>
            <p:ph idx="1"/>
          </p:nvPr>
        </p:nvSpPr>
        <p:spPr/>
        <p:txBody>
          <a:bodyPr/>
          <a:lstStyle/>
          <a:p>
            <a:pPr>
              <a:buFontTx/>
              <a:buNone/>
            </a:pPr>
            <a:r>
              <a:rPr lang="en-US" altLang="en-US" dirty="0"/>
              <a:t>Everything that exists </a:t>
            </a:r>
            <a:r>
              <a:rPr lang="en-US" altLang="en-US" dirty="0">
                <a:solidFill>
                  <a:srgbClr val="00FF00"/>
                </a:solidFill>
              </a:rPr>
              <a:t>outside of God has been created by Him.</a:t>
            </a:r>
            <a:r>
              <a:rPr lang="en-US" altLang="en-US" dirty="0"/>
              <a:t> (Everything, also the devil!)</a:t>
            </a:r>
          </a:p>
          <a:p>
            <a:pPr>
              <a:buFontTx/>
              <a:buNone/>
            </a:pPr>
            <a:r>
              <a:rPr lang="en-US" altLang="en-US" dirty="0">
                <a:solidFill>
                  <a:srgbClr val="00FF00"/>
                </a:solidFill>
              </a:rPr>
              <a:t>He did it in 6 days.</a:t>
            </a:r>
            <a:endParaRPr lang="en-US" altLang="en-US" dirty="0"/>
          </a:p>
        </p:txBody>
      </p:sp>
      <p:pic>
        <p:nvPicPr>
          <p:cNvPr id="1153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881063" cy="214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3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746625"/>
            <a:ext cx="98742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3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048000"/>
            <a:ext cx="12668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3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419600"/>
            <a:ext cx="1309688"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3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429000"/>
            <a:ext cx="1266825"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3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495800"/>
            <a:ext cx="1223963"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3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9225" y="3657600"/>
            <a:ext cx="1374775"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3035" name="Text Box 11"/>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2000"/>
                                  </p:stCondLst>
                                  <p:childTnLst>
                                    <p:set>
                                      <p:cBhvr>
                                        <p:cTn id="6" dur="1" fill="hold">
                                          <p:stCondLst>
                                            <p:cond delay="0"/>
                                          </p:stCondLst>
                                        </p:cTn>
                                        <p:tgtEl>
                                          <p:spTgt spid="1153028"/>
                                        </p:tgtEl>
                                        <p:attrNameLst>
                                          <p:attrName>style.visibility</p:attrName>
                                        </p:attrNameLst>
                                      </p:cBhvr>
                                      <p:to>
                                        <p:strVal val="visible"/>
                                      </p:to>
                                    </p:set>
                                    <p:anim calcmode="lin" valueType="num">
                                      <p:cBhvr>
                                        <p:cTn id="7" dur="1000" fill="hold"/>
                                        <p:tgtEl>
                                          <p:spTgt spid="1153028"/>
                                        </p:tgtEl>
                                        <p:attrNameLst>
                                          <p:attrName>ppt_w</p:attrName>
                                        </p:attrNameLst>
                                      </p:cBhvr>
                                      <p:tavLst>
                                        <p:tav tm="0">
                                          <p:val>
                                            <p:strVal val="(6*min(max(#ppt_w*#ppt_h,.3),1)-7.4)/-.7*#ppt_w"/>
                                          </p:val>
                                        </p:tav>
                                        <p:tav tm="100000">
                                          <p:val>
                                            <p:strVal val="#ppt_w"/>
                                          </p:val>
                                        </p:tav>
                                      </p:tavLst>
                                    </p:anim>
                                    <p:anim calcmode="lin" valueType="num">
                                      <p:cBhvr>
                                        <p:cTn id="8" dur="1000" fill="hold"/>
                                        <p:tgtEl>
                                          <p:spTgt spid="1153028"/>
                                        </p:tgtEl>
                                        <p:attrNameLst>
                                          <p:attrName>ppt_h</p:attrName>
                                        </p:attrNameLst>
                                      </p:cBhvr>
                                      <p:tavLst>
                                        <p:tav tm="0">
                                          <p:val>
                                            <p:strVal val="(6*min(max(#ppt_w*#ppt_h,.3),1)-7.4)/-.7*#ppt_h"/>
                                          </p:val>
                                        </p:tav>
                                        <p:tav tm="100000">
                                          <p:val>
                                            <p:strVal val="#ppt_h"/>
                                          </p:val>
                                        </p:tav>
                                      </p:tavLst>
                                    </p:anim>
                                    <p:anim calcmode="lin" valueType="num">
                                      <p:cBhvr>
                                        <p:cTn id="9" dur="1000" fill="hold"/>
                                        <p:tgtEl>
                                          <p:spTgt spid="1153028"/>
                                        </p:tgtEl>
                                        <p:attrNameLst>
                                          <p:attrName>ppt_x</p:attrName>
                                        </p:attrNameLst>
                                      </p:cBhvr>
                                      <p:tavLst>
                                        <p:tav tm="0">
                                          <p:val>
                                            <p:fltVal val="0.5"/>
                                          </p:val>
                                        </p:tav>
                                        <p:tav tm="100000">
                                          <p:val>
                                            <p:strVal val="#ppt_x"/>
                                          </p:val>
                                        </p:tav>
                                      </p:tavLst>
                                    </p:anim>
                                    <p:anim calcmode="lin" valueType="num">
                                      <p:cBhvr>
                                        <p:cTn id="10" dur="1000" fill="hold"/>
                                        <p:tgtEl>
                                          <p:spTgt spid="1153028"/>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3000"/>
                            </p:stCondLst>
                            <p:childTnLst>
                              <p:par>
                                <p:cTn id="12" presetID="23" presetClass="entr" presetSubtype="36" fill="hold" nodeType="afterEffect">
                                  <p:stCondLst>
                                    <p:cond delay="500"/>
                                  </p:stCondLst>
                                  <p:childTnLst>
                                    <p:set>
                                      <p:cBhvr>
                                        <p:cTn id="13" dur="1" fill="hold">
                                          <p:stCondLst>
                                            <p:cond delay="0"/>
                                          </p:stCondLst>
                                        </p:cTn>
                                        <p:tgtEl>
                                          <p:spTgt spid="1153029"/>
                                        </p:tgtEl>
                                        <p:attrNameLst>
                                          <p:attrName>style.visibility</p:attrName>
                                        </p:attrNameLst>
                                      </p:cBhvr>
                                      <p:to>
                                        <p:strVal val="visible"/>
                                      </p:to>
                                    </p:set>
                                    <p:anim calcmode="lin" valueType="num">
                                      <p:cBhvr>
                                        <p:cTn id="14" dur="1000" fill="hold"/>
                                        <p:tgtEl>
                                          <p:spTgt spid="1153029"/>
                                        </p:tgtEl>
                                        <p:attrNameLst>
                                          <p:attrName>ppt_w</p:attrName>
                                        </p:attrNameLst>
                                      </p:cBhvr>
                                      <p:tavLst>
                                        <p:tav tm="0">
                                          <p:val>
                                            <p:strVal val="(6*min(max(#ppt_w*#ppt_h,.3),1)-7.4)/-.7*#ppt_w"/>
                                          </p:val>
                                        </p:tav>
                                        <p:tav tm="100000">
                                          <p:val>
                                            <p:strVal val="#ppt_w"/>
                                          </p:val>
                                        </p:tav>
                                      </p:tavLst>
                                    </p:anim>
                                    <p:anim calcmode="lin" valueType="num">
                                      <p:cBhvr>
                                        <p:cTn id="15" dur="1000" fill="hold"/>
                                        <p:tgtEl>
                                          <p:spTgt spid="1153029"/>
                                        </p:tgtEl>
                                        <p:attrNameLst>
                                          <p:attrName>ppt_h</p:attrName>
                                        </p:attrNameLst>
                                      </p:cBhvr>
                                      <p:tavLst>
                                        <p:tav tm="0">
                                          <p:val>
                                            <p:strVal val="(6*min(max(#ppt_w*#ppt_h,.3),1)-7.4)/-.7*#ppt_h"/>
                                          </p:val>
                                        </p:tav>
                                        <p:tav tm="100000">
                                          <p:val>
                                            <p:strVal val="#ppt_h"/>
                                          </p:val>
                                        </p:tav>
                                      </p:tavLst>
                                    </p:anim>
                                    <p:anim calcmode="lin" valueType="num">
                                      <p:cBhvr>
                                        <p:cTn id="16" dur="1000" fill="hold"/>
                                        <p:tgtEl>
                                          <p:spTgt spid="1153029"/>
                                        </p:tgtEl>
                                        <p:attrNameLst>
                                          <p:attrName>ppt_x</p:attrName>
                                        </p:attrNameLst>
                                      </p:cBhvr>
                                      <p:tavLst>
                                        <p:tav tm="0">
                                          <p:val>
                                            <p:fltVal val="0.5"/>
                                          </p:val>
                                        </p:tav>
                                        <p:tav tm="100000">
                                          <p:val>
                                            <p:strVal val="#ppt_x"/>
                                          </p:val>
                                        </p:tav>
                                      </p:tavLst>
                                    </p:anim>
                                    <p:anim calcmode="lin" valueType="num">
                                      <p:cBhvr>
                                        <p:cTn id="17" dur="1000" fill="hold"/>
                                        <p:tgtEl>
                                          <p:spTgt spid="1153029"/>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4500"/>
                            </p:stCondLst>
                            <p:childTnLst>
                              <p:par>
                                <p:cTn id="19" presetID="23" presetClass="entr" presetSubtype="36" fill="hold" nodeType="afterEffect">
                                  <p:stCondLst>
                                    <p:cond delay="500"/>
                                  </p:stCondLst>
                                  <p:childTnLst>
                                    <p:set>
                                      <p:cBhvr>
                                        <p:cTn id="20" dur="1" fill="hold">
                                          <p:stCondLst>
                                            <p:cond delay="0"/>
                                          </p:stCondLst>
                                        </p:cTn>
                                        <p:tgtEl>
                                          <p:spTgt spid="1153030"/>
                                        </p:tgtEl>
                                        <p:attrNameLst>
                                          <p:attrName>style.visibility</p:attrName>
                                        </p:attrNameLst>
                                      </p:cBhvr>
                                      <p:to>
                                        <p:strVal val="visible"/>
                                      </p:to>
                                    </p:set>
                                    <p:anim calcmode="lin" valueType="num">
                                      <p:cBhvr>
                                        <p:cTn id="21" dur="1000" fill="hold"/>
                                        <p:tgtEl>
                                          <p:spTgt spid="1153030"/>
                                        </p:tgtEl>
                                        <p:attrNameLst>
                                          <p:attrName>ppt_w</p:attrName>
                                        </p:attrNameLst>
                                      </p:cBhvr>
                                      <p:tavLst>
                                        <p:tav tm="0">
                                          <p:val>
                                            <p:strVal val="(6*min(max(#ppt_w*#ppt_h,.3),1)-7.4)/-.7*#ppt_w"/>
                                          </p:val>
                                        </p:tav>
                                        <p:tav tm="100000">
                                          <p:val>
                                            <p:strVal val="#ppt_w"/>
                                          </p:val>
                                        </p:tav>
                                      </p:tavLst>
                                    </p:anim>
                                    <p:anim calcmode="lin" valueType="num">
                                      <p:cBhvr>
                                        <p:cTn id="22" dur="1000" fill="hold"/>
                                        <p:tgtEl>
                                          <p:spTgt spid="1153030"/>
                                        </p:tgtEl>
                                        <p:attrNameLst>
                                          <p:attrName>ppt_h</p:attrName>
                                        </p:attrNameLst>
                                      </p:cBhvr>
                                      <p:tavLst>
                                        <p:tav tm="0">
                                          <p:val>
                                            <p:strVal val="(6*min(max(#ppt_w*#ppt_h,.3),1)-7.4)/-.7*#ppt_h"/>
                                          </p:val>
                                        </p:tav>
                                        <p:tav tm="100000">
                                          <p:val>
                                            <p:strVal val="#ppt_h"/>
                                          </p:val>
                                        </p:tav>
                                      </p:tavLst>
                                    </p:anim>
                                    <p:anim calcmode="lin" valueType="num">
                                      <p:cBhvr>
                                        <p:cTn id="23" dur="1000" fill="hold"/>
                                        <p:tgtEl>
                                          <p:spTgt spid="1153030"/>
                                        </p:tgtEl>
                                        <p:attrNameLst>
                                          <p:attrName>ppt_x</p:attrName>
                                        </p:attrNameLst>
                                      </p:cBhvr>
                                      <p:tavLst>
                                        <p:tav tm="0">
                                          <p:val>
                                            <p:fltVal val="0.5"/>
                                          </p:val>
                                        </p:tav>
                                        <p:tav tm="100000">
                                          <p:val>
                                            <p:strVal val="#ppt_x"/>
                                          </p:val>
                                        </p:tav>
                                      </p:tavLst>
                                    </p:anim>
                                    <p:anim calcmode="lin" valueType="num">
                                      <p:cBhvr>
                                        <p:cTn id="24" dur="1000" fill="hold"/>
                                        <p:tgtEl>
                                          <p:spTgt spid="1153030"/>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6000"/>
                            </p:stCondLst>
                            <p:childTnLst>
                              <p:par>
                                <p:cTn id="26" presetID="23" presetClass="entr" presetSubtype="36" fill="hold" nodeType="afterEffect">
                                  <p:stCondLst>
                                    <p:cond delay="500"/>
                                  </p:stCondLst>
                                  <p:childTnLst>
                                    <p:set>
                                      <p:cBhvr>
                                        <p:cTn id="27" dur="1" fill="hold">
                                          <p:stCondLst>
                                            <p:cond delay="0"/>
                                          </p:stCondLst>
                                        </p:cTn>
                                        <p:tgtEl>
                                          <p:spTgt spid="1153031"/>
                                        </p:tgtEl>
                                        <p:attrNameLst>
                                          <p:attrName>style.visibility</p:attrName>
                                        </p:attrNameLst>
                                      </p:cBhvr>
                                      <p:to>
                                        <p:strVal val="visible"/>
                                      </p:to>
                                    </p:set>
                                    <p:anim calcmode="lin" valueType="num">
                                      <p:cBhvr>
                                        <p:cTn id="28" dur="1000" fill="hold"/>
                                        <p:tgtEl>
                                          <p:spTgt spid="1153031"/>
                                        </p:tgtEl>
                                        <p:attrNameLst>
                                          <p:attrName>ppt_w</p:attrName>
                                        </p:attrNameLst>
                                      </p:cBhvr>
                                      <p:tavLst>
                                        <p:tav tm="0">
                                          <p:val>
                                            <p:strVal val="(6*min(max(#ppt_w*#ppt_h,.3),1)-7.4)/-.7*#ppt_w"/>
                                          </p:val>
                                        </p:tav>
                                        <p:tav tm="100000">
                                          <p:val>
                                            <p:strVal val="#ppt_w"/>
                                          </p:val>
                                        </p:tav>
                                      </p:tavLst>
                                    </p:anim>
                                    <p:anim calcmode="lin" valueType="num">
                                      <p:cBhvr>
                                        <p:cTn id="29" dur="1000" fill="hold"/>
                                        <p:tgtEl>
                                          <p:spTgt spid="1153031"/>
                                        </p:tgtEl>
                                        <p:attrNameLst>
                                          <p:attrName>ppt_h</p:attrName>
                                        </p:attrNameLst>
                                      </p:cBhvr>
                                      <p:tavLst>
                                        <p:tav tm="0">
                                          <p:val>
                                            <p:strVal val="(6*min(max(#ppt_w*#ppt_h,.3),1)-7.4)/-.7*#ppt_h"/>
                                          </p:val>
                                        </p:tav>
                                        <p:tav tm="100000">
                                          <p:val>
                                            <p:strVal val="#ppt_h"/>
                                          </p:val>
                                        </p:tav>
                                      </p:tavLst>
                                    </p:anim>
                                    <p:anim calcmode="lin" valueType="num">
                                      <p:cBhvr>
                                        <p:cTn id="30" dur="1000" fill="hold"/>
                                        <p:tgtEl>
                                          <p:spTgt spid="1153031"/>
                                        </p:tgtEl>
                                        <p:attrNameLst>
                                          <p:attrName>ppt_x</p:attrName>
                                        </p:attrNameLst>
                                      </p:cBhvr>
                                      <p:tavLst>
                                        <p:tav tm="0">
                                          <p:val>
                                            <p:fltVal val="0.5"/>
                                          </p:val>
                                        </p:tav>
                                        <p:tav tm="100000">
                                          <p:val>
                                            <p:strVal val="#ppt_x"/>
                                          </p:val>
                                        </p:tav>
                                      </p:tavLst>
                                    </p:anim>
                                    <p:anim calcmode="lin" valueType="num">
                                      <p:cBhvr>
                                        <p:cTn id="31" dur="1000" fill="hold"/>
                                        <p:tgtEl>
                                          <p:spTgt spid="1153031"/>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7500"/>
                            </p:stCondLst>
                            <p:childTnLst>
                              <p:par>
                                <p:cTn id="33" presetID="23" presetClass="entr" presetSubtype="36" fill="hold" nodeType="afterEffect">
                                  <p:stCondLst>
                                    <p:cond delay="500"/>
                                  </p:stCondLst>
                                  <p:childTnLst>
                                    <p:set>
                                      <p:cBhvr>
                                        <p:cTn id="34" dur="1" fill="hold">
                                          <p:stCondLst>
                                            <p:cond delay="0"/>
                                          </p:stCondLst>
                                        </p:cTn>
                                        <p:tgtEl>
                                          <p:spTgt spid="1153032"/>
                                        </p:tgtEl>
                                        <p:attrNameLst>
                                          <p:attrName>style.visibility</p:attrName>
                                        </p:attrNameLst>
                                      </p:cBhvr>
                                      <p:to>
                                        <p:strVal val="visible"/>
                                      </p:to>
                                    </p:set>
                                    <p:anim calcmode="lin" valueType="num">
                                      <p:cBhvr>
                                        <p:cTn id="35" dur="1000" fill="hold"/>
                                        <p:tgtEl>
                                          <p:spTgt spid="1153032"/>
                                        </p:tgtEl>
                                        <p:attrNameLst>
                                          <p:attrName>ppt_w</p:attrName>
                                        </p:attrNameLst>
                                      </p:cBhvr>
                                      <p:tavLst>
                                        <p:tav tm="0">
                                          <p:val>
                                            <p:strVal val="(6*min(max(#ppt_w*#ppt_h,.3),1)-7.4)/-.7*#ppt_w"/>
                                          </p:val>
                                        </p:tav>
                                        <p:tav tm="100000">
                                          <p:val>
                                            <p:strVal val="#ppt_w"/>
                                          </p:val>
                                        </p:tav>
                                      </p:tavLst>
                                    </p:anim>
                                    <p:anim calcmode="lin" valueType="num">
                                      <p:cBhvr>
                                        <p:cTn id="36" dur="1000" fill="hold"/>
                                        <p:tgtEl>
                                          <p:spTgt spid="1153032"/>
                                        </p:tgtEl>
                                        <p:attrNameLst>
                                          <p:attrName>ppt_h</p:attrName>
                                        </p:attrNameLst>
                                      </p:cBhvr>
                                      <p:tavLst>
                                        <p:tav tm="0">
                                          <p:val>
                                            <p:strVal val="(6*min(max(#ppt_w*#ppt_h,.3),1)-7.4)/-.7*#ppt_h"/>
                                          </p:val>
                                        </p:tav>
                                        <p:tav tm="100000">
                                          <p:val>
                                            <p:strVal val="#ppt_h"/>
                                          </p:val>
                                        </p:tav>
                                      </p:tavLst>
                                    </p:anim>
                                    <p:anim calcmode="lin" valueType="num">
                                      <p:cBhvr>
                                        <p:cTn id="37" dur="1000" fill="hold"/>
                                        <p:tgtEl>
                                          <p:spTgt spid="1153032"/>
                                        </p:tgtEl>
                                        <p:attrNameLst>
                                          <p:attrName>ppt_x</p:attrName>
                                        </p:attrNameLst>
                                      </p:cBhvr>
                                      <p:tavLst>
                                        <p:tav tm="0">
                                          <p:val>
                                            <p:fltVal val="0.5"/>
                                          </p:val>
                                        </p:tav>
                                        <p:tav tm="100000">
                                          <p:val>
                                            <p:strVal val="#ppt_x"/>
                                          </p:val>
                                        </p:tav>
                                      </p:tavLst>
                                    </p:anim>
                                    <p:anim calcmode="lin" valueType="num">
                                      <p:cBhvr>
                                        <p:cTn id="38" dur="1000" fill="hold"/>
                                        <p:tgtEl>
                                          <p:spTgt spid="1153032"/>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9000"/>
                            </p:stCondLst>
                            <p:childTnLst>
                              <p:par>
                                <p:cTn id="40" presetID="23" presetClass="entr" presetSubtype="36" fill="hold" nodeType="afterEffect">
                                  <p:stCondLst>
                                    <p:cond delay="500"/>
                                  </p:stCondLst>
                                  <p:childTnLst>
                                    <p:set>
                                      <p:cBhvr>
                                        <p:cTn id="41" dur="1" fill="hold">
                                          <p:stCondLst>
                                            <p:cond delay="0"/>
                                          </p:stCondLst>
                                        </p:cTn>
                                        <p:tgtEl>
                                          <p:spTgt spid="1153033"/>
                                        </p:tgtEl>
                                        <p:attrNameLst>
                                          <p:attrName>style.visibility</p:attrName>
                                        </p:attrNameLst>
                                      </p:cBhvr>
                                      <p:to>
                                        <p:strVal val="visible"/>
                                      </p:to>
                                    </p:set>
                                    <p:anim calcmode="lin" valueType="num">
                                      <p:cBhvr>
                                        <p:cTn id="42" dur="1000" fill="hold"/>
                                        <p:tgtEl>
                                          <p:spTgt spid="1153033"/>
                                        </p:tgtEl>
                                        <p:attrNameLst>
                                          <p:attrName>ppt_w</p:attrName>
                                        </p:attrNameLst>
                                      </p:cBhvr>
                                      <p:tavLst>
                                        <p:tav tm="0">
                                          <p:val>
                                            <p:strVal val="(6*min(max(#ppt_w*#ppt_h,.3),1)-7.4)/-.7*#ppt_w"/>
                                          </p:val>
                                        </p:tav>
                                        <p:tav tm="100000">
                                          <p:val>
                                            <p:strVal val="#ppt_w"/>
                                          </p:val>
                                        </p:tav>
                                      </p:tavLst>
                                    </p:anim>
                                    <p:anim calcmode="lin" valueType="num">
                                      <p:cBhvr>
                                        <p:cTn id="43" dur="1000" fill="hold"/>
                                        <p:tgtEl>
                                          <p:spTgt spid="1153033"/>
                                        </p:tgtEl>
                                        <p:attrNameLst>
                                          <p:attrName>ppt_h</p:attrName>
                                        </p:attrNameLst>
                                      </p:cBhvr>
                                      <p:tavLst>
                                        <p:tav tm="0">
                                          <p:val>
                                            <p:strVal val="(6*min(max(#ppt_w*#ppt_h,.3),1)-7.4)/-.7*#ppt_h"/>
                                          </p:val>
                                        </p:tav>
                                        <p:tav tm="100000">
                                          <p:val>
                                            <p:strVal val="#ppt_h"/>
                                          </p:val>
                                        </p:tav>
                                      </p:tavLst>
                                    </p:anim>
                                    <p:anim calcmode="lin" valueType="num">
                                      <p:cBhvr>
                                        <p:cTn id="44" dur="1000" fill="hold"/>
                                        <p:tgtEl>
                                          <p:spTgt spid="1153033"/>
                                        </p:tgtEl>
                                        <p:attrNameLst>
                                          <p:attrName>ppt_x</p:attrName>
                                        </p:attrNameLst>
                                      </p:cBhvr>
                                      <p:tavLst>
                                        <p:tav tm="0">
                                          <p:val>
                                            <p:fltVal val="0.5"/>
                                          </p:val>
                                        </p:tav>
                                        <p:tav tm="100000">
                                          <p:val>
                                            <p:strVal val="#ppt_x"/>
                                          </p:val>
                                        </p:tav>
                                      </p:tavLst>
                                    </p:anim>
                                    <p:anim calcmode="lin" valueType="num">
                                      <p:cBhvr>
                                        <p:cTn id="45" dur="1000" fill="hold"/>
                                        <p:tgtEl>
                                          <p:spTgt spid="1153033"/>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10500"/>
                            </p:stCondLst>
                            <p:childTnLst>
                              <p:par>
                                <p:cTn id="47" presetID="23" presetClass="entr" presetSubtype="36" fill="hold" nodeType="afterEffect">
                                  <p:stCondLst>
                                    <p:cond delay="500"/>
                                  </p:stCondLst>
                                  <p:childTnLst>
                                    <p:set>
                                      <p:cBhvr>
                                        <p:cTn id="48" dur="1" fill="hold">
                                          <p:stCondLst>
                                            <p:cond delay="0"/>
                                          </p:stCondLst>
                                        </p:cTn>
                                        <p:tgtEl>
                                          <p:spTgt spid="1153034"/>
                                        </p:tgtEl>
                                        <p:attrNameLst>
                                          <p:attrName>style.visibility</p:attrName>
                                        </p:attrNameLst>
                                      </p:cBhvr>
                                      <p:to>
                                        <p:strVal val="visible"/>
                                      </p:to>
                                    </p:set>
                                    <p:anim calcmode="lin" valueType="num">
                                      <p:cBhvr>
                                        <p:cTn id="49" dur="1000" fill="hold"/>
                                        <p:tgtEl>
                                          <p:spTgt spid="1153034"/>
                                        </p:tgtEl>
                                        <p:attrNameLst>
                                          <p:attrName>ppt_w</p:attrName>
                                        </p:attrNameLst>
                                      </p:cBhvr>
                                      <p:tavLst>
                                        <p:tav tm="0">
                                          <p:val>
                                            <p:strVal val="(6*min(max(#ppt_w*#ppt_h,.3),1)-7.4)/-.7*#ppt_w"/>
                                          </p:val>
                                        </p:tav>
                                        <p:tav tm="100000">
                                          <p:val>
                                            <p:strVal val="#ppt_w"/>
                                          </p:val>
                                        </p:tav>
                                      </p:tavLst>
                                    </p:anim>
                                    <p:anim calcmode="lin" valueType="num">
                                      <p:cBhvr>
                                        <p:cTn id="50" dur="1000" fill="hold"/>
                                        <p:tgtEl>
                                          <p:spTgt spid="1153034"/>
                                        </p:tgtEl>
                                        <p:attrNameLst>
                                          <p:attrName>ppt_h</p:attrName>
                                        </p:attrNameLst>
                                      </p:cBhvr>
                                      <p:tavLst>
                                        <p:tav tm="0">
                                          <p:val>
                                            <p:strVal val="(6*min(max(#ppt_w*#ppt_h,.3),1)-7.4)/-.7*#ppt_h"/>
                                          </p:val>
                                        </p:tav>
                                        <p:tav tm="100000">
                                          <p:val>
                                            <p:strVal val="#ppt_h"/>
                                          </p:val>
                                        </p:tav>
                                      </p:tavLst>
                                    </p:anim>
                                    <p:anim calcmode="lin" valueType="num">
                                      <p:cBhvr>
                                        <p:cTn id="51" dur="1000" fill="hold"/>
                                        <p:tgtEl>
                                          <p:spTgt spid="1153034"/>
                                        </p:tgtEl>
                                        <p:attrNameLst>
                                          <p:attrName>ppt_x</p:attrName>
                                        </p:attrNameLst>
                                      </p:cBhvr>
                                      <p:tavLst>
                                        <p:tav tm="0">
                                          <p:val>
                                            <p:fltVal val="0.5"/>
                                          </p:val>
                                        </p:tav>
                                        <p:tav tm="100000">
                                          <p:val>
                                            <p:strVal val="#ppt_x"/>
                                          </p:val>
                                        </p:tav>
                                      </p:tavLst>
                                    </p:anim>
                                    <p:anim calcmode="lin" valueType="num">
                                      <p:cBhvr>
                                        <p:cTn id="52" dur="1000" fill="hold"/>
                                        <p:tgtEl>
                                          <p:spTgt spid="115303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2" name="Rectangle 2"/>
          <p:cNvSpPr>
            <a:spLocks noGrp="1" noChangeArrowheads="1"/>
          </p:cNvSpPr>
          <p:nvPr>
            <p:ph type="title"/>
          </p:nvPr>
        </p:nvSpPr>
        <p:spPr/>
        <p:txBody>
          <a:bodyPr/>
          <a:lstStyle/>
          <a:p>
            <a:r>
              <a:rPr lang="en-US" altLang="en-US"/>
              <a:t>Creator</a:t>
            </a:r>
          </a:p>
        </p:txBody>
      </p:sp>
      <p:sp>
        <p:nvSpPr>
          <p:cNvPr id="1152003" name="Rectangle 3"/>
          <p:cNvSpPr>
            <a:spLocks noGrp="1" noChangeArrowheads="1"/>
          </p:cNvSpPr>
          <p:nvPr>
            <p:ph idx="1"/>
          </p:nvPr>
        </p:nvSpPr>
        <p:spPr>
          <a:xfrm>
            <a:off x="0" y="1219200"/>
            <a:ext cx="5867400" cy="5638800"/>
          </a:xfrm>
        </p:spPr>
        <p:txBody>
          <a:bodyPr/>
          <a:lstStyle/>
          <a:p>
            <a:pPr>
              <a:buFontTx/>
              <a:buNone/>
            </a:pPr>
            <a:r>
              <a:rPr lang="en-US" altLang="en-US"/>
              <a:t>God is Creator: </a:t>
            </a:r>
            <a:br>
              <a:rPr lang="en-US" altLang="en-US"/>
            </a:br>
            <a:r>
              <a:rPr lang="en-US" altLang="en-US"/>
              <a:t>He made all things.</a:t>
            </a:r>
          </a:p>
          <a:p>
            <a:pPr>
              <a:buFontTx/>
              <a:buNone/>
            </a:pPr>
            <a:endParaRPr lang="en-US" altLang="en-US"/>
          </a:p>
          <a:p>
            <a:pPr>
              <a:buFontTx/>
              <a:buNone/>
            </a:pPr>
            <a:endParaRPr lang="en-US" altLang="en-US"/>
          </a:p>
          <a:p>
            <a:pPr>
              <a:buFontTx/>
              <a:buNone/>
            </a:pPr>
            <a:r>
              <a:rPr lang="en-US" altLang="en-US"/>
              <a:t>	</a:t>
            </a:r>
          </a:p>
        </p:txBody>
      </p:sp>
      <p:pic>
        <p:nvPicPr>
          <p:cNvPr id="11520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1913" y="1066800"/>
            <a:ext cx="31591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200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5313" y="1828800"/>
            <a:ext cx="354012"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200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8713" y="1143000"/>
            <a:ext cx="455612"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200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1752600"/>
            <a:ext cx="4699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200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5513" y="1295400"/>
            <a:ext cx="455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200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5113" y="1524000"/>
            <a:ext cx="4397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2010"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2000" y="1295400"/>
            <a:ext cx="493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altLang="en-US"/>
              <a:t>The Flood</a:t>
            </a:r>
          </a:p>
        </p:txBody>
      </p:sp>
      <p:sp>
        <p:nvSpPr>
          <p:cNvPr id="1134595" name="Rectangle 3"/>
          <p:cNvSpPr>
            <a:spLocks noGrp="1" noChangeArrowheads="1"/>
          </p:cNvSpPr>
          <p:nvPr>
            <p:ph idx="1"/>
          </p:nvPr>
        </p:nvSpPr>
        <p:spPr/>
        <p:txBody>
          <a:bodyPr/>
          <a:lstStyle/>
          <a:p>
            <a:pPr>
              <a:buFontTx/>
              <a:buNone/>
            </a:pPr>
            <a:r>
              <a:rPr lang="en-US" altLang="en-US" dirty="0"/>
              <a:t>God could have </a:t>
            </a:r>
            <a:r>
              <a:rPr lang="en-US" altLang="en-US" dirty="0">
                <a:solidFill>
                  <a:srgbClr val="00FF00"/>
                </a:solidFill>
              </a:rPr>
              <a:t>destroyed this world</a:t>
            </a:r>
          </a:p>
          <a:p>
            <a:pPr>
              <a:buFontTx/>
              <a:buNone/>
            </a:pPr>
            <a:r>
              <a:rPr lang="en-US" altLang="en-US" dirty="0">
                <a:solidFill>
                  <a:srgbClr val="00FF00"/>
                </a:solidFill>
              </a:rPr>
              <a:t>He chose not to.</a:t>
            </a:r>
          </a:p>
          <a:p>
            <a:pPr>
              <a:buFontTx/>
              <a:buNone/>
            </a:pPr>
            <a:r>
              <a:rPr lang="en-US" altLang="en-US" dirty="0"/>
              <a:t>Instead, </a:t>
            </a:r>
            <a:r>
              <a:rPr lang="en-US" altLang="en-US" dirty="0">
                <a:solidFill>
                  <a:srgbClr val="00FF00"/>
                </a:solidFill>
              </a:rPr>
              <a:t>He washed creation clean and made a new start. </a:t>
            </a:r>
          </a:p>
          <a:p>
            <a:pPr>
              <a:buFontTx/>
              <a:buNone/>
            </a:pPr>
            <a:r>
              <a:rPr lang="en-US" altLang="en-US" dirty="0"/>
              <a:t>And God made </a:t>
            </a:r>
            <a:r>
              <a:rPr lang="en-US" altLang="en-US" dirty="0">
                <a:solidFill>
                  <a:srgbClr val="00FF00"/>
                </a:solidFill>
              </a:rPr>
              <a:t>a covenant with Creation:</a:t>
            </a:r>
          </a:p>
          <a:p>
            <a:pPr>
              <a:buFontTx/>
              <a:buNone/>
            </a:pPr>
            <a:r>
              <a:rPr lang="en-US" altLang="en-US" dirty="0">
                <a:solidFill>
                  <a:srgbClr val="00FF00"/>
                </a:solidFill>
              </a:rPr>
              <a:t>	He promised to </a:t>
            </a:r>
            <a:r>
              <a:rPr lang="en-US" altLang="en-US" u="sng" dirty="0">
                <a:solidFill>
                  <a:srgbClr val="00FF00"/>
                </a:solidFill>
              </a:rPr>
              <a:t>sustain</a:t>
            </a:r>
            <a:r>
              <a:rPr lang="en-US" altLang="en-US" dirty="0">
                <a:solidFill>
                  <a:srgbClr val="00FF00"/>
                </a:solidFill>
              </a:rPr>
              <a:t> Creation forever.</a:t>
            </a:r>
          </a:p>
          <a:p>
            <a:pPr>
              <a:buFontTx/>
              <a:buNone/>
            </a:pPr>
            <a:endParaRPr lang="en-US" altLang="en-US" dirty="0">
              <a:solidFill>
                <a:srgbClr val="00FF00"/>
              </a:solidFill>
            </a:endParaRPr>
          </a:p>
          <a:p>
            <a:pPr>
              <a:buFontTx/>
              <a:buNone/>
            </a:pPr>
            <a:endParaRPr lang="en-US" altLang="en-US" dirty="0">
              <a:solidFill>
                <a:srgbClr val="00FF00"/>
              </a:solidFill>
            </a:endParaRPr>
          </a:p>
          <a:p>
            <a:pPr algn="ctr">
              <a:buFontTx/>
              <a:buNone/>
            </a:pPr>
            <a:endParaRPr lang="en-US" altLang="en-US" dirty="0">
              <a:solidFill>
                <a:srgbClr val="00FF00"/>
              </a:solidFill>
            </a:endParaRPr>
          </a:p>
        </p:txBody>
      </p:sp>
      <p:sp>
        <p:nvSpPr>
          <p:cNvPr id="1134596"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pic>
        <p:nvPicPr>
          <p:cNvPr id="113459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4345524"/>
            <a:ext cx="2972544" cy="238865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507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42" name="Rectangle 2"/>
          <p:cNvSpPr>
            <a:spLocks noGrp="1" noChangeArrowheads="1"/>
          </p:cNvSpPr>
          <p:nvPr>
            <p:ph type="title"/>
          </p:nvPr>
        </p:nvSpPr>
        <p:spPr/>
        <p:txBody>
          <a:bodyPr/>
          <a:lstStyle/>
          <a:p>
            <a:r>
              <a:rPr lang="en-US" altLang="en-US"/>
              <a:t>The means God uses</a:t>
            </a:r>
          </a:p>
        </p:txBody>
      </p:sp>
      <p:sp>
        <p:nvSpPr>
          <p:cNvPr id="1136643" name="Rectangle 3"/>
          <p:cNvSpPr>
            <a:spLocks noGrp="1" noChangeArrowheads="1"/>
          </p:cNvSpPr>
          <p:nvPr>
            <p:ph idx="1"/>
          </p:nvPr>
        </p:nvSpPr>
        <p:spPr/>
        <p:txBody>
          <a:bodyPr/>
          <a:lstStyle/>
          <a:p>
            <a:pPr>
              <a:buFontTx/>
              <a:buNone/>
            </a:pPr>
            <a:r>
              <a:rPr lang="en-US" altLang="en-US" dirty="0"/>
              <a:t>God could have chosen to sustain all things in a miraculous way. However, that would make life unpredictable and unbearable for man.</a:t>
            </a:r>
          </a:p>
          <a:p>
            <a:pPr>
              <a:buFontTx/>
              <a:buNone/>
            </a:pPr>
            <a:r>
              <a:rPr lang="en-US" altLang="en-US" dirty="0"/>
              <a:t>Instead, </a:t>
            </a:r>
            <a:r>
              <a:rPr lang="en-US" altLang="en-US" dirty="0">
                <a:solidFill>
                  <a:srgbClr val="00FF00"/>
                </a:solidFill>
              </a:rPr>
              <a:t>God chose to rule creation by means of (what we call) laws and systems of nature.</a:t>
            </a:r>
            <a:endParaRPr lang="en-US" altLang="en-US" dirty="0"/>
          </a:p>
          <a:p>
            <a:pPr>
              <a:buFontTx/>
              <a:buNone/>
            </a:pPr>
            <a:r>
              <a:rPr lang="en-US" altLang="en-US" dirty="0"/>
              <a:t>Gravity, motion, seasons, the water cycle, biological reproduction, death, the jet stream, tides, movements of the earth’s crust, all these things are means God uses to keep Creation going.</a:t>
            </a:r>
          </a:p>
          <a:p>
            <a:pPr>
              <a:buFontTx/>
              <a:buNone/>
            </a:pPr>
            <a:r>
              <a:rPr lang="en-US" altLang="en-US" dirty="0"/>
              <a:t>Of course, </a:t>
            </a:r>
            <a:r>
              <a:rPr lang="en-US" altLang="en-US" dirty="0">
                <a:solidFill>
                  <a:srgbClr val="00FF00"/>
                </a:solidFill>
              </a:rPr>
              <a:t>God can always go beyond these means: God can do miracles!</a:t>
            </a:r>
            <a:endParaRPr lang="en-US" altLang="en-US" dirty="0"/>
          </a:p>
        </p:txBody>
      </p:sp>
      <p:sp>
        <p:nvSpPr>
          <p:cNvPr id="1136644"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366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1366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1366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1366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43"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p:cNvSpPr>
            <a:spLocks noGrp="1" noChangeArrowheads="1"/>
          </p:cNvSpPr>
          <p:nvPr>
            <p:ph type="title"/>
          </p:nvPr>
        </p:nvSpPr>
        <p:spPr/>
        <p:txBody>
          <a:bodyPr/>
          <a:lstStyle/>
          <a:p>
            <a:r>
              <a:rPr lang="en-US" altLang="en-US"/>
              <a:t>Providence</a:t>
            </a:r>
          </a:p>
        </p:txBody>
      </p:sp>
      <p:sp>
        <p:nvSpPr>
          <p:cNvPr id="1137667" name="Rectangle 3"/>
          <p:cNvSpPr>
            <a:spLocks noGrp="1" noChangeArrowheads="1"/>
          </p:cNvSpPr>
          <p:nvPr>
            <p:ph idx="1"/>
          </p:nvPr>
        </p:nvSpPr>
        <p:spPr/>
        <p:txBody>
          <a:bodyPr/>
          <a:lstStyle/>
          <a:p>
            <a:pPr>
              <a:buFontTx/>
              <a:buNone/>
            </a:pPr>
            <a:r>
              <a:rPr lang="en-US" altLang="en-US" dirty="0"/>
              <a:t>For living beings, </a:t>
            </a:r>
            <a:r>
              <a:rPr lang="en-US" altLang="en-US" dirty="0">
                <a:solidFill>
                  <a:srgbClr val="00FF00"/>
                </a:solidFill>
              </a:rPr>
              <a:t>God’s sustaining includes that He provides for their food. </a:t>
            </a:r>
          </a:p>
          <a:p>
            <a:pPr>
              <a:buFontTx/>
              <a:buNone/>
            </a:pPr>
            <a:r>
              <a:rPr lang="en-US" altLang="en-US" dirty="0"/>
              <a:t>We speak of God’s </a:t>
            </a:r>
            <a:r>
              <a:rPr lang="en-US" altLang="en-US" dirty="0">
                <a:solidFill>
                  <a:srgbClr val="00FF00"/>
                </a:solidFill>
              </a:rPr>
              <a:t>providence.</a:t>
            </a:r>
            <a:endParaRPr lang="en-US" altLang="en-US" dirty="0"/>
          </a:p>
          <a:p>
            <a:pPr>
              <a:buFontTx/>
              <a:buNone/>
            </a:pPr>
            <a:r>
              <a:rPr lang="en-US" altLang="en-US" dirty="0"/>
              <a:t>Providence has the word “provide” in it.</a:t>
            </a:r>
          </a:p>
          <a:p>
            <a:pPr>
              <a:buFontTx/>
              <a:buNone/>
            </a:pPr>
            <a:endParaRPr lang="en-US" altLang="en-US" dirty="0"/>
          </a:p>
          <a:p>
            <a:pPr>
              <a:buFontTx/>
              <a:buNone/>
            </a:pPr>
            <a:endParaRPr lang="en-US" altLang="en-US" dirty="0"/>
          </a:p>
          <a:p>
            <a:pPr>
              <a:buFontTx/>
              <a:buNone/>
            </a:pPr>
            <a:endParaRPr lang="en-US" altLang="en-US" dirty="0"/>
          </a:p>
          <a:p>
            <a:pPr>
              <a:buFontTx/>
              <a:buNone/>
            </a:pPr>
            <a:endParaRPr lang="en-US" altLang="en-US" dirty="0"/>
          </a:p>
          <a:p>
            <a:pPr>
              <a:buFontTx/>
              <a:buNone/>
            </a:pPr>
            <a:endParaRPr lang="en-US" altLang="en-US" dirty="0"/>
          </a:p>
          <a:p>
            <a:pPr>
              <a:buFontTx/>
              <a:buNone/>
            </a:pPr>
            <a:r>
              <a:rPr lang="en-US" altLang="en-US" dirty="0"/>
              <a:t>God looks into the future to see </a:t>
            </a:r>
            <a:r>
              <a:rPr lang="en-US" altLang="en-US" dirty="0">
                <a:solidFill>
                  <a:srgbClr val="00FF00"/>
                </a:solidFill>
              </a:rPr>
              <a:t>our needs, and then ensures that those needs are provided for.</a:t>
            </a:r>
            <a:r>
              <a:rPr lang="en-US" altLang="en-US" dirty="0"/>
              <a:t>	</a:t>
            </a:r>
          </a:p>
        </p:txBody>
      </p:sp>
      <p:sp>
        <p:nvSpPr>
          <p:cNvPr id="1137668" name="AutoShape 4"/>
          <p:cNvSpPr>
            <a:spLocks noChangeArrowheads="1"/>
          </p:cNvSpPr>
          <p:nvPr/>
        </p:nvSpPr>
        <p:spPr bwMode="auto">
          <a:xfrm>
            <a:off x="3378200" y="3201988"/>
            <a:ext cx="1914525" cy="576262"/>
          </a:xfrm>
          <a:prstGeom prst="roundRect">
            <a:avLst>
              <a:gd name="adj" fmla="val 16667"/>
            </a:avLst>
          </a:prstGeom>
          <a:solidFill>
            <a:srgbClr val="FF66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a:latin typeface="Comic Sans MS" panose="030F0702030302020204" pitchFamily="66" charset="0"/>
              </a:rPr>
              <a:t>Pro  vide </a:t>
            </a:r>
            <a:endParaRPr lang="en-US" altLang="en-US"/>
          </a:p>
        </p:txBody>
      </p:sp>
      <p:grpSp>
        <p:nvGrpSpPr>
          <p:cNvPr id="1137674" name="Group 10"/>
          <p:cNvGrpSpPr>
            <a:grpSpLocks/>
          </p:cNvGrpSpPr>
          <p:nvPr/>
        </p:nvGrpSpPr>
        <p:grpSpPr bwMode="auto">
          <a:xfrm>
            <a:off x="1600200" y="3657600"/>
            <a:ext cx="5572125" cy="1566863"/>
            <a:chOff x="1008" y="1440"/>
            <a:chExt cx="3510" cy="987"/>
          </a:xfrm>
        </p:grpSpPr>
        <p:sp>
          <p:nvSpPr>
            <p:cNvPr id="1137670" name="Line 6"/>
            <p:cNvSpPr>
              <a:spLocks noChangeShapeType="1"/>
            </p:cNvSpPr>
            <p:nvPr/>
          </p:nvSpPr>
          <p:spPr bwMode="auto">
            <a:xfrm flipH="1">
              <a:off x="1584" y="1440"/>
              <a:ext cx="576" cy="624"/>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37671" name="Line 7"/>
            <p:cNvSpPr>
              <a:spLocks noChangeShapeType="1"/>
            </p:cNvSpPr>
            <p:nvPr/>
          </p:nvSpPr>
          <p:spPr bwMode="auto">
            <a:xfrm>
              <a:off x="3312" y="1488"/>
              <a:ext cx="432" cy="528"/>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37672" name="AutoShape 8"/>
            <p:cNvSpPr>
              <a:spLocks noChangeArrowheads="1"/>
            </p:cNvSpPr>
            <p:nvPr/>
          </p:nvSpPr>
          <p:spPr bwMode="auto">
            <a:xfrm>
              <a:off x="1008" y="2064"/>
              <a:ext cx="1206" cy="363"/>
            </a:xfrm>
            <a:prstGeom prst="roundRect">
              <a:avLst>
                <a:gd name="adj" fmla="val 16667"/>
              </a:avLst>
            </a:prstGeom>
            <a:solidFill>
              <a:srgbClr val="FF66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a:latin typeface="Comic Sans MS" panose="030F0702030302020204" pitchFamily="66" charset="0"/>
                </a:rPr>
                <a:t>Forwards</a:t>
              </a:r>
              <a:endParaRPr lang="en-US" altLang="en-US"/>
            </a:p>
          </p:txBody>
        </p:sp>
        <p:sp>
          <p:nvSpPr>
            <p:cNvPr id="1137673" name="AutoShape 9"/>
            <p:cNvSpPr>
              <a:spLocks noChangeArrowheads="1"/>
            </p:cNvSpPr>
            <p:nvPr/>
          </p:nvSpPr>
          <p:spPr bwMode="auto">
            <a:xfrm>
              <a:off x="3312" y="2064"/>
              <a:ext cx="1206" cy="363"/>
            </a:xfrm>
            <a:prstGeom prst="roundRect">
              <a:avLst>
                <a:gd name="adj" fmla="val 16667"/>
              </a:avLst>
            </a:prstGeom>
            <a:solidFill>
              <a:srgbClr val="FF66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a:latin typeface="Comic Sans MS" panose="030F0702030302020204" pitchFamily="66" charset="0"/>
                </a:rPr>
                <a:t>Seeing</a:t>
              </a:r>
              <a:endParaRPr lang="en-US" altLang="en-US"/>
            </a:p>
          </p:txBody>
        </p:sp>
      </p:grpSp>
      <p:sp>
        <p:nvSpPr>
          <p:cNvPr id="1137675" name="Text Box 11"/>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extLst>
      <p:ext uri="{BB962C8B-B14F-4D97-AF65-F5344CB8AC3E}">
        <p14:creationId xmlns:p14="http://schemas.microsoft.com/office/powerpoint/2010/main" val="3450025499"/>
      </p:ext>
    </p:extLst>
  </p:cSld>
  <p:clrMapOvr>
    <a:masterClrMapping/>
  </p:clrMapOvr>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14806</TotalTime>
  <Words>1114</Words>
  <Application>Microsoft Office PowerPoint</Application>
  <PresentationFormat>On-screen Show (4:3)</PresentationFormat>
  <Paragraphs>137</Paragraphs>
  <Slides>19</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Bookman Old Style</vt:lpstr>
      <vt:lpstr>Calibri</vt:lpstr>
      <vt:lpstr>Comic Sans MS</vt:lpstr>
      <vt:lpstr>Helterskelter</vt:lpstr>
      <vt:lpstr>Times New Roman</vt:lpstr>
      <vt:lpstr>Wingdings</vt:lpstr>
      <vt:lpstr>1_Office Theme</vt:lpstr>
      <vt:lpstr>Catechism  The Substance of Faith</vt:lpstr>
      <vt:lpstr>Psalm 104:1</vt:lpstr>
      <vt:lpstr>Where does it all come from?</vt:lpstr>
      <vt:lpstr>Creation</vt:lpstr>
      <vt:lpstr>Creator</vt:lpstr>
      <vt:lpstr>Creator</vt:lpstr>
      <vt:lpstr>The Flood</vt:lpstr>
      <vt:lpstr>The means God uses</vt:lpstr>
      <vt:lpstr>Providence</vt:lpstr>
      <vt:lpstr>Sustainer &amp; Provider</vt:lpstr>
      <vt:lpstr>Bible Study: Psalm 104</vt:lpstr>
      <vt:lpstr>Bible Study: Psalm 104</vt:lpstr>
      <vt:lpstr>Deism</vt:lpstr>
      <vt:lpstr> Atheism &amp; Agnosticism</vt:lpstr>
      <vt:lpstr>Government</vt:lpstr>
      <vt:lpstr>Our God</vt:lpstr>
      <vt:lpstr>This Almighty God is our Father!!!</vt:lpstr>
      <vt:lpstr>Footprints         (3:25)</vt:lpstr>
      <vt:lpstr>For the sake of Christ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311</cp:revision>
  <cp:lastPrinted>2010-02-18T18:14:08Z</cp:lastPrinted>
  <dcterms:created xsi:type="dcterms:W3CDTF">2008-08-14T09:20:46Z</dcterms:created>
  <dcterms:modified xsi:type="dcterms:W3CDTF">2026-01-13T17:13:07Z</dcterms:modified>
</cp:coreProperties>
</file>