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71" r:id="rId2"/>
    <p:sldId id="1358" r:id="rId3"/>
    <p:sldId id="1359" r:id="rId4"/>
    <p:sldId id="1368" r:id="rId5"/>
    <p:sldId id="1360" r:id="rId6"/>
    <p:sldId id="1361" r:id="rId7"/>
    <p:sldId id="1362" r:id="rId8"/>
    <p:sldId id="1363" r:id="rId9"/>
    <p:sldId id="1364" r:id="rId10"/>
    <p:sldId id="1365" r:id="rId11"/>
    <p:sldId id="1349" r:id="rId12"/>
    <p:sldId id="1350" r:id="rId13"/>
    <p:sldId id="1351" r:id="rId14"/>
    <p:sldId id="1366" r:id="rId15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33CCFF"/>
    <a:srgbClr val="FF0000"/>
    <a:srgbClr val="0099FF"/>
    <a:srgbClr val="990000"/>
    <a:srgbClr val="FFFF99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C612B4-35CE-4C71-8B9F-FA2A2965C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7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657E4-6670-4BED-B1DB-AF398F375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0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69DC325F-3523-4E43-AF73-DBAAC12363AF}" type="slidenum">
              <a:rPr lang="en-GB" sz="1200">
                <a:solidFill>
                  <a:schemeClr val="tx1"/>
                </a:solidFill>
              </a:rPr>
              <a:pPr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1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92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8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4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7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0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0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A98F1-5C31-48C3-A4A7-CCE80C3489C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6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4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4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6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4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4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6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02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46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86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60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41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7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77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08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501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 dirty="0"/>
              <a:t>Catechism </a:t>
            </a:r>
            <a:br>
              <a:rPr lang="en-GB" dirty="0"/>
            </a:br>
            <a:r>
              <a:rPr lang="en-GB" dirty="0"/>
              <a:t>The Substance of Faith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r>
              <a:rPr lang="en-GB" dirty="0"/>
              <a:t>Lesson 22 – LD 16</a:t>
            </a:r>
          </a:p>
          <a:p>
            <a:r>
              <a:rPr lang="en-GB" dirty="0"/>
              <a:t>He Died, was Buried, Descended into Hell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pic>
        <p:nvPicPr>
          <p:cNvPr id="7" name="08. Michael Card - Wh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9675" y="1052513"/>
            <a:ext cx="7050088" cy="5287962"/>
          </a:xfrm>
        </p:spPr>
      </p:pic>
    </p:spTree>
    <p:extLst>
      <p:ext uri="{BB962C8B-B14F-4D97-AF65-F5344CB8AC3E}">
        <p14:creationId xmlns:p14="http://schemas.microsoft.com/office/powerpoint/2010/main" val="42559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aincon.com/sitebuilder/images/tombofjesus-600x358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418"/>
            <a:ext cx="9062864" cy="54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Dead and buried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5418"/>
            <a:ext cx="9144000" cy="564258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Christ</a:t>
            </a:r>
            <a:r>
              <a:rPr lang="en-CA" dirty="0">
                <a:solidFill>
                  <a:srgbClr val="00FF00"/>
                </a:solidFill>
              </a:rPr>
              <a:t> died, the blood and water coming out of His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side proved it.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Christ</a:t>
            </a:r>
            <a:r>
              <a:rPr lang="en-CA" dirty="0">
                <a:solidFill>
                  <a:srgbClr val="00FF00"/>
                </a:solidFill>
              </a:rPr>
              <a:t> was buried as proof that He had indeed died.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Christ</a:t>
            </a:r>
            <a:r>
              <a:rPr lang="en-CA" dirty="0">
                <a:solidFill>
                  <a:srgbClr val="00FF00"/>
                </a:solidFill>
              </a:rPr>
              <a:t> had begun returning to the dust.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Descended into 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article </a:t>
            </a:r>
            <a:r>
              <a:rPr lang="en-CA" dirty="0">
                <a:solidFill>
                  <a:srgbClr val="00FF00"/>
                </a:solidFill>
              </a:rPr>
              <a:t>“descended into Hell” is understood in 2 ways</a:t>
            </a:r>
          </a:p>
          <a:p>
            <a:pPr marL="0" indent="0">
              <a:buNone/>
            </a:pPr>
            <a:r>
              <a:rPr lang="en-CA" dirty="0"/>
              <a:t>It could be a reference to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1. being in the realm of the dead (see Hymn 2)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2. being increasingly and totally forsaken by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	God (see Catechism)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If (1), the articles of the Apostles’ Creed are in chronological order.</a:t>
            </a:r>
          </a:p>
          <a:p>
            <a:pPr marL="0" indent="0">
              <a:buNone/>
            </a:pPr>
            <a:r>
              <a:rPr lang="en-CA" dirty="0"/>
              <a:t>If (2), this article is a summary statement of the suffering of Christ.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44. Q. Why is there added: He descended into hell?</a:t>
            </a:r>
          </a:p>
          <a:p>
            <a:pPr marL="0" indent="0">
              <a:buNone/>
            </a:pPr>
            <a:endParaRPr lang="en-CA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A. In my greatest sorrows and temptations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I may be assured and comforted 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that my Lord Jesus Christ,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by His unspeakable anguish, pain, terror, and agony,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which He endured throughout all His sufferings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but especially on the cross,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has delivered me from the anguish and torment </a:t>
            </a:r>
            <a:br>
              <a:rPr lang="en-CA" i="1" dirty="0">
                <a:solidFill>
                  <a:srgbClr val="FFFF00"/>
                </a:solidFill>
              </a:rPr>
            </a:br>
            <a:r>
              <a:rPr lang="en-CA" i="1" dirty="0">
                <a:solidFill>
                  <a:srgbClr val="FFFF00"/>
                </a:solidFill>
              </a:rPr>
              <a:t>		of hell.</a:t>
            </a:r>
          </a:p>
        </p:txBody>
      </p:sp>
    </p:spTree>
    <p:extLst>
      <p:ext uri="{BB962C8B-B14F-4D97-AF65-F5344CB8AC3E}">
        <p14:creationId xmlns:p14="http://schemas.microsoft.com/office/powerpoint/2010/main" val="316759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Christ’s death does three things for us:</a:t>
            </a:r>
          </a:p>
          <a:p>
            <a:pPr marL="0" indent="0">
              <a:buNone/>
            </a:pPr>
            <a:r>
              <a:rPr lang="en-CA" dirty="0"/>
              <a:t>1) It is the </a:t>
            </a:r>
            <a:r>
              <a:rPr lang="en-CA" dirty="0">
                <a:solidFill>
                  <a:srgbClr val="00FF00"/>
                </a:solidFill>
              </a:rPr>
              <a:t>payment for our sin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this implies </a:t>
            </a:r>
            <a:r>
              <a:rPr lang="en-CA" dirty="0">
                <a:solidFill>
                  <a:srgbClr val="00FF00"/>
                </a:solidFill>
              </a:rPr>
              <a:t>God will not condemn us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relates to </a:t>
            </a:r>
            <a:r>
              <a:rPr lang="en-CA" dirty="0">
                <a:solidFill>
                  <a:srgbClr val="00FF00"/>
                </a:solidFill>
              </a:rPr>
              <a:t>“justification” (forgiveness)</a:t>
            </a:r>
          </a:p>
          <a:p>
            <a:pPr marL="0" indent="0">
              <a:buNone/>
            </a:pPr>
            <a:r>
              <a:rPr lang="en-CA" dirty="0"/>
              <a:t>2) It is the </a:t>
            </a:r>
            <a:r>
              <a:rPr lang="en-CA" dirty="0">
                <a:solidFill>
                  <a:srgbClr val="00FF00"/>
                </a:solidFill>
              </a:rPr>
              <a:t>liberation from the power of sin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this implies </a:t>
            </a:r>
            <a:r>
              <a:rPr lang="en-CA" dirty="0">
                <a:solidFill>
                  <a:srgbClr val="00FF00"/>
                </a:solidFill>
              </a:rPr>
              <a:t>we can do good again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relates to </a:t>
            </a:r>
            <a:r>
              <a:rPr lang="en-CA" dirty="0">
                <a:solidFill>
                  <a:srgbClr val="00FF00"/>
                </a:solidFill>
              </a:rPr>
              <a:t>“sanctification” (good works)</a:t>
            </a:r>
          </a:p>
          <a:p>
            <a:pPr marL="0" indent="0">
              <a:buNone/>
            </a:pPr>
            <a:r>
              <a:rPr lang="en-CA" dirty="0"/>
              <a:t>3) It is the </a:t>
            </a:r>
            <a:r>
              <a:rPr lang="en-CA" dirty="0">
                <a:solidFill>
                  <a:srgbClr val="00FF00"/>
                </a:solidFill>
              </a:rPr>
              <a:t>liberation from hell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this implies </a:t>
            </a:r>
            <a:r>
              <a:rPr lang="en-CA" dirty="0">
                <a:solidFill>
                  <a:srgbClr val="00FF00"/>
                </a:solidFill>
              </a:rPr>
              <a:t>we can dwell with God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relates to </a:t>
            </a:r>
            <a:r>
              <a:rPr lang="en-CA" dirty="0">
                <a:solidFill>
                  <a:srgbClr val="00FF00"/>
                </a:solidFill>
              </a:rPr>
              <a:t>“glorification” (perfect everlasting bliss)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12DA3A9-0D62-4625-AFFA-1C57A8CF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22:</a:t>
            </a:r>
            <a:r>
              <a:rPr lang="en-CA" u="sng" dirty="0"/>
              <a:t>1</a:t>
            </a:r>
            <a:r>
              <a:rPr lang="en-CA" dirty="0"/>
              <a:t> &amp;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8604448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My God, O why have you forsaken me?</a:t>
            </a:r>
          </a:p>
          <a:p>
            <a:pPr marL="0" indent="0">
              <a:buNone/>
            </a:pPr>
            <a:r>
              <a:rPr lang="en-CA" dirty="0"/>
              <a:t>When I to you, O God, for refuge flee,</a:t>
            </a:r>
          </a:p>
          <a:p>
            <a:pPr marL="0" indent="0">
              <a:buNone/>
            </a:pPr>
            <a:r>
              <a:rPr lang="en-CA" dirty="0"/>
              <a:t>why do you grant no help and fail to see </a:t>
            </a:r>
          </a:p>
          <a:p>
            <a:pPr marL="0" indent="0">
              <a:buNone/>
            </a:pPr>
            <a:r>
              <a:rPr lang="en-CA" dirty="0"/>
              <a:t>my tribulation?</a:t>
            </a:r>
          </a:p>
          <a:p>
            <a:pPr marL="0" indent="0">
              <a:buNone/>
            </a:pPr>
            <a:r>
              <a:rPr lang="en-CA" dirty="0"/>
              <a:t>I groan by day, but you are far from heeding</a:t>
            </a:r>
          </a:p>
          <a:p>
            <a:pPr marL="0" indent="0">
              <a:buNone/>
            </a:pPr>
            <a:r>
              <a:rPr lang="en-CA" dirty="0"/>
              <a:t>the mournful cries that I have been repeating;</a:t>
            </a:r>
          </a:p>
          <a:p>
            <a:pPr marL="0" indent="0">
              <a:buNone/>
            </a:pPr>
            <a:r>
              <a:rPr lang="en-CA" dirty="0"/>
              <a:t>by night also you do not hear my pleading.</a:t>
            </a:r>
          </a:p>
          <a:p>
            <a:pPr marL="0" indent="0">
              <a:buNone/>
            </a:pPr>
            <a:r>
              <a:rPr lang="en-CA" dirty="0"/>
              <a:t>I find no rest.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40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22:1 &amp; </a:t>
            </a:r>
            <a:r>
              <a:rPr lang="en-CA" u="sng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19200"/>
            <a:ext cx="8532440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Dried like a potsherd, all my strength is gone;</a:t>
            </a:r>
          </a:p>
          <a:p>
            <a:pPr marL="0" indent="0">
              <a:buNone/>
            </a:pPr>
            <a:r>
              <a:rPr lang="en-CA" dirty="0"/>
              <a:t>my tongue sticks to my palate as I moan,</a:t>
            </a:r>
          </a:p>
          <a:p>
            <a:pPr marL="0" indent="0">
              <a:buNone/>
            </a:pPr>
            <a:r>
              <a:rPr lang="en-CA" dirty="0"/>
              <a:t>and in the dust of death you lay me down.</a:t>
            </a:r>
          </a:p>
          <a:p>
            <a:pPr marL="0" indent="0">
              <a:buNone/>
            </a:pPr>
            <a:r>
              <a:rPr lang="en-CA" dirty="0"/>
              <a:t>Dogs here surround me.</a:t>
            </a:r>
          </a:p>
          <a:p>
            <a:pPr marL="0" indent="0">
              <a:buNone/>
            </a:pPr>
            <a:r>
              <a:rPr lang="en-CA" dirty="0"/>
              <a:t>I’m skin and bones, and gloating foes are staring;</a:t>
            </a:r>
          </a:p>
          <a:p>
            <a:pPr marL="0" indent="0">
              <a:buNone/>
            </a:pPr>
            <a:r>
              <a:rPr lang="en-CA" dirty="0"/>
              <a:t>they’ve pierced my hands and feet, no cruelty sparing,</a:t>
            </a:r>
          </a:p>
          <a:p>
            <a:pPr marL="0" indent="0">
              <a:buNone/>
            </a:pPr>
            <a:r>
              <a:rPr lang="en-CA" dirty="0"/>
              <a:t>and they divide the garments I was wearing</a:t>
            </a:r>
          </a:p>
          <a:p>
            <a:pPr marL="0" indent="0">
              <a:buNone/>
            </a:pPr>
            <a:r>
              <a:rPr lang="en-CA" dirty="0"/>
              <a:t>by casting lots.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90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/>
          <p:cNvSpPr/>
          <p:nvPr/>
        </p:nvSpPr>
        <p:spPr bwMode="auto">
          <a:xfrm rot="18922927">
            <a:off x="2623435" y="5078962"/>
            <a:ext cx="383934" cy="368997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Humiliation - Exaltation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327785" y="4691231"/>
            <a:ext cx="828600" cy="10491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un 4"/>
          <p:cNvSpPr/>
          <p:nvPr/>
        </p:nvSpPr>
        <p:spPr bwMode="auto">
          <a:xfrm>
            <a:off x="0" y="764704"/>
            <a:ext cx="2304256" cy="1944216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Divine </a:t>
            </a:r>
            <a:b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glory</a:t>
            </a:r>
          </a:p>
        </p:txBody>
      </p:sp>
      <p:pic>
        <p:nvPicPr>
          <p:cNvPr id="1026" name="Picture 2" descr="http://www.lessons4sundayschool.com/images/Manger_Clipa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27468"/>
          <a:stretch/>
        </p:blipFill>
        <p:spPr bwMode="auto">
          <a:xfrm>
            <a:off x="611761" y="2825674"/>
            <a:ext cx="1991661" cy="12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547" y="3205058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Incarnation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38994" y="1276668"/>
            <a:ext cx="11283" cy="280124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275856" y="3411744"/>
            <a:ext cx="144016" cy="219988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833786" y="4172005"/>
            <a:ext cx="234158" cy="19309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672215" y="4581116"/>
            <a:ext cx="163180" cy="1102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4" descr="http://www.travelingsalescrews.info/images/cross_white_bla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94" y="4725144"/>
            <a:ext cx="1494599" cy="21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30616" y="524143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Died</a:t>
            </a:r>
            <a:endParaRPr lang="en-CA" dirty="0"/>
          </a:p>
        </p:txBody>
      </p:sp>
      <p:sp>
        <p:nvSpPr>
          <p:cNvPr id="3" name="Cloud 2"/>
          <p:cNvSpPr/>
          <p:nvPr/>
        </p:nvSpPr>
        <p:spPr bwMode="auto">
          <a:xfrm>
            <a:off x="864297" y="4725144"/>
            <a:ext cx="2411559" cy="1015259"/>
          </a:xfrm>
          <a:prstGeom prst="cloud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Suffering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084168" y="3521738"/>
            <a:ext cx="81590" cy="133965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6444208" y="2716608"/>
            <a:ext cx="40795" cy="133966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rc 6"/>
          <p:cNvSpPr/>
          <p:nvPr/>
        </p:nvSpPr>
        <p:spPr bwMode="auto">
          <a:xfrm>
            <a:off x="2843808" y="-1971600"/>
            <a:ext cx="3819994" cy="6547672"/>
          </a:xfrm>
          <a:prstGeom prst="arc">
            <a:avLst>
              <a:gd name="adj1" fmla="val 90447"/>
              <a:gd name="adj2" fmla="val 10922176"/>
            </a:avLst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514765" y="4172005"/>
            <a:ext cx="163180" cy="13622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94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5" grpId="0" animBg="1"/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</a:t>
            </a:r>
            <a:r>
              <a:rPr lang="en-CA" i="1" dirty="0"/>
              <a:t>death</a:t>
            </a:r>
            <a:r>
              <a:rPr lang="en-CA" dirty="0"/>
              <a:t>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Humans</a:t>
            </a:r>
            <a:r>
              <a:rPr lang="en-CA" dirty="0">
                <a:solidFill>
                  <a:srgbClr val="00FF00"/>
                </a:solidFill>
              </a:rPr>
              <a:t> became subject to death after their Plunge into Sin.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God’s judgment determines that sin gets us death.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35899" y="2456726"/>
            <a:ext cx="6048672" cy="89594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CA" i="1" dirty="0"/>
              <a:t>Dust you are and to dust you will return.                 </a:t>
            </a:r>
          </a:p>
          <a:p>
            <a:pPr algn="r"/>
            <a:r>
              <a:rPr lang="en-US" sz="1800" dirty="0"/>
              <a:t>Genesis 3:19b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45514" y="4706892"/>
            <a:ext cx="6048672" cy="860108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CA" i="1" dirty="0"/>
              <a:t>The wages of sin is death.                 </a:t>
            </a:r>
          </a:p>
          <a:p>
            <a:pPr algn="r"/>
            <a:r>
              <a:rPr lang="en-US" sz="1800" dirty="0"/>
              <a:t>Romans 6:23a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751E88E-1FB8-4813-94A6-5EAB04DB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</a:t>
            </a:r>
            <a:r>
              <a:rPr lang="en-CA" i="1" dirty="0"/>
              <a:t>death</a:t>
            </a:r>
            <a:r>
              <a:rPr lang="en-CA" dirty="0"/>
              <a:t>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Death has </a:t>
            </a:r>
            <a:r>
              <a:rPr lang="en-CA" dirty="0">
                <a:solidFill>
                  <a:srgbClr val="00FF00"/>
                </a:solidFill>
              </a:rPr>
              <a:t>two sides to it: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Physical: stop breathing,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	become dust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Spiritual: separated from God,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	do evil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CA" dirty="0"/>
              <a:t>Death can be: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Temporary: body in the grave, soul with Christ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Eternal: forever dying in body and soul</a:t>
            </a:r>
          </a:p>
          <a:p>
            <a:pPr marL="0" indent="0">
              <a:buNone/>
            </a:pPr>
            <a:r>
              <a:rPr lang="en-CA" dirty="0"/>
              <a:t>The Lord Jesus </a:t>
            </a:r>
            <a:r>
              <a:rPr lang="en-CA" dirty="0">
                <a:solidFill>
                  <a:srgbClr val="00FF00"/>
                </a:solidFill>
              </a:rPr>
              <a:t>died </a:t>
            </a:r>
            <a:r>
              <a:rPr lang="en-CA" u="sng" dirty="0">
                <a:solidFill>
                  <a:srgbClr val="00FF00"/>
                </a:solidFill>
              </a:rPr>
              <a:t>both</a:t>
            </a:r>
            <a:r>
              <a:rPr lang="en-CA" dirty="0">
                <a:solidFill>
                  <a:srgbClr val="00FF00"/>
                </a:solidFill>
              </a:rPr>
              <a:t>.</a:t>
            </a:r>
            <a:endParaRPr lang="en-CA" u="sng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th03.deviantart.net/fs70/PRE/i/2012/139/2/7/the_tombstone_meme_by_v_oblivion-d50bjh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"/>
          <a:stretch/>
        </p:blipFill>
        <p:spPr bwMode="auto">
          <a:xfrm>
            <a:off x="7020305" y="1196752"/>
            <a:ext cx="1362749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biwallpapers.net/uploads/pictures/big_images/16762-ev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8" b="13468"/>
          <a:stretch/>
        </p:blipFill>
        <p:spPr bwMode="auto">
          <a:xfrm>
            <a:off x="6729698" y="2904214"/>
            <a:ext cx="1943962" cy="17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62A35180-62C7-44DF-9543-C5651618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John 19:28-42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37" y="1408064"/>
            <a:ext cx="6402288" cy="479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John 19:28-42</a:t>
            </a:r>
          </a:p>
        </p:txBody>
      </p:sp>
      <p:sp>
        <p:nvSpPr>
          <p:cNvPr id="1203204" name="Rectangle 4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So that everybody would realize He was indeed the promised </a:t>
            </a:r>
            <a:r>
              <a:rPr lang="en-US" dirty="0" err="1"/>
              <a:t>Saviour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“It is finished”</a:t>
            </a:r>
          </a:p>
          <a:p>
            <a:pPr marL="0" indent="0">
              <a:buNone/>
            </a:pPr>
            <a:r>
              <a:rPr lang="en-US" dirty="0"/>
              <a:t>3. That he was already dead.</a:t>
            </a:r>
          </a:p>
          <a:p>
            <a:pPr marL="0" indent="0">
              <a:buNone/>
            </a:pPr>
            <a:r>
              <a:rPr lang="en-US" dirty="0"/>
              <a:t>4. The spear thrust caused blood and water to flow.</a:t>
            </a:r>
          </a:p>
          <a:p>
            <a:pPr marL="0" indent="0">
              <a:buNone/>
            </a:pPr>
            <a:r>
              <a:rPr lang="en-US" dirty="0"/>
              <a:t>5. The Apostle John</a:t>
            </a:r>
          </a:p>
          <a:p>
            <a:pPr marL="0" indent="0">
              <a:buNone/>
            </a:pPr>
            <a:r>
              <a:rPr lang="en-US" dirty="0"/>
              <a:t>6. That his readers might believe</a:t>
            </a:r>
          </a:p>
          <a:p>
            <a:pPr marL="0" indent="0">
              <a:buNone/>
            </a:pPr>
            <a:r>
              <a:rPr lang="en-US" dirty="0"/>
              <a:t>7. Joseph of Arimathea and </a:t>
            </a:r>
            <a:br>
              <a:rPr lang="en-US" dirty="0"/>
            </a:br>
            <a:r>
              <a:rPr lang="en-US" dirty="0"/>
              <a:t>Nicodemus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66" y="4841001"/>
            <a:ext cx="2693169" cy="201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John 19:28-42</a:t>
            </a:r>
          </a:p>
        </p:txBody>
      </p:sp>
      <p:sp>
        <p:nvSpPr>
          <p:cNvPr id="1203204" name="Rectangle 4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75 pounds</a:t>
            </a:r>
          </a:p>
          <a:p>
            <a:pPr marL="0" indent="0">
              <a:buNone/>
            </a:pPr>
            <a:r>
              <a:rPr lang="en-US" dirty="0"/>
              <a:t>   Clearly they thought Jesus dead. And if He wasn’t , the amount of ointment would have suffocated Him.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No contact with a dead body was allowed on </a:t>
            </a:r>
            <a:r>
              <a:rPr lang="en-US"/>
              <a:t>the Sabbath (</a:t>
            </a:r>
            <a:r>
              <a:rPr lang="en-US" dirty="0"/>
              <a:t>and a day ended at sunset).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Note: “Preparation Day” was a common</a:t>
            </a:r>
            <a:br>
              <a:rPr lang="en-US" i="1" dirty="0"/>
            </a:br>
            <a:r>
              <a:rPr lang="en-US" i="1" dirty="0"/>
              <a:t>   name for the day we call “Friday”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66" y="4841001"/>
            <a:ext cx="2693169" cy="201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4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17527</TotalTime>
  <Words>758</Words>
  <Application>Microsoft Office PowerPoint</Application>
  <PresentationFormat>On-screen Show (4:3)</PresentationFormat>
  <Paragraphs>120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1_Office Theme</vt:lpstr>
      <vt:lpstr>Catechism  The Substance of Faith</vt:lpstr>
      <vt:lpstr>Psalm 22:1 &amp; 6</vt:lpstr>
      <vt:lpstr>Psalm 22:1 &amp; 6</vt:lpstr>
      <vt:lpstr>Humiliation - Exaltation</vt:lpstr>
      <vt:lpstr>What is death? (1)</vt:lpstr>
      <vt:lpstr>What is death? (2)</vt:lpstr>
      <vt:lpstr>Bible Study: John 19:28-42</vt:lpstr>
      <vt:lpstr>Bible Study: John 19:28-42</vt:lpstr>
      <vt:lpstr>Bible Study: John 19:28-42</vt:lpstr>
      <vt:lpstr>Why?</vt:lpstr>
      <vt:lpstr>Dead and buried</vt:lpstr>
      <vt:lpstr>Descended into Hell</vt:lpstr>
      <vt:lpstr>Catechism</vt:lpstr>
      <vt:lpstr>Benefit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Karlo Janssen</cp:lastModifiedBy>
  <cp:revision>384</cp:revision>
  <cp:lastPrinted>2013-02-25T17:23:47Z</cp:lastPrinted>
  <dcterms:created xsi:type="dcterms:W3CDTF">2008-08-14T09:20:46Z</dcterms:created>
  <dcterms:modified xsi:type="dcterms:W3CDTF">2026-02-25T04:07:39Z</dcterms:modified>
</cp:coreProperties>
</file>