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19"/>
  </p:notesMasterIdLst>
  <p:handoutMasterIdLst>
    <p:handoutMasterId r:id="rId20"/>
  </p:handoutMasterIdLst>
  <p:sldIdLst>
    <p:sldId id="371" r:id="rId2"/>
    <p:sldId id="1343" r:id="rId3"/>
    <p:sldId id="1344" r:id="rId4"/>
    <p:sldId id="1347" r:id="rId5"/>
    <p:sldId id="1346" r:id="rId6"/>
    <p:sldId id="1308" r:id="rId7"/>
    <p:sldId id="1341" r:id="rId8"/>
    <p:sldId id="1348" r:id="rId9"/>
    <p:sldId id="1345" r:id="rId10"/>
    <p:sldId id="1334" r:id="rId11"/>
    <p:sldId id="1349" r:id="rId12"/>
    <p:sldId id="1350" r:id="rId13"/>
    <p:sldId id="1351" r:id="rId14"/>
    <p:sldId id="1338" r:id="rId15"/>
    <p:sldId id="1340" r:id="rId16"/>
    <p:sldId id="1342" r:id="rId17"/>
    <p:sldId id="1339" r:id="rId18"/>
  </p:sldIdLst>
  <p:sldSz cx="9144000" cy="6858000" type="screen4x3"/>
  <p:notesSz cx="9167813" cy="6950075"/>
  <p:defaultTextStyle>
    <a:defPPr>
      <a:defRPr lang="en-GB"/>
    </a:defPPr>
    <a:lvl1pPr algn="ctr" rtl="0" eaLnBrk="0" fontAlgn="base" hangingPunct="0">
      <a:spcBef>
        <a:spcPct val="0"/>
      </a:spcBef>
      <a:spcAft>
        <a:spcPct val="0"/>
      </a:spcAft>
      <a:defRPr sz="2400" kern="1200">
        <a:solidFill>
          <a:schemeClr val="bg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89">
          <p15:clr>
            <a:srgbClr val="A4A3A4"/>
          </p15:clr>
        </p15:guide>
        <p15:guide id="2" pos="28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FF00"/>
    <a:srgbClr val="990000"/>
    <a:srgbClr val="FFFF99"/>
    <a:srgbClr val="FF0000"/>
    <a:srgbClr val="FFFF66"/>
    <a:srgbClr val="FF66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66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p:cViewPr varScale="1">
        <p:scale>
          <a:sx n="56" d="100"/>
          <a:sy n="56" d="100"/>
        </p:scale>
        <p:origin x="-1650" y="-84"/>
      </p:cViewPr>
      <p:guideLst>
        <p:guide orient="horz" pos="2189"/>
        <p:guide pos="288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1" name="Rectangle 3"/>
          <p:cNvSpPr>
            <a:spLocks noGrp="1" noChangeArrowheads="1"/>
          </p:cNvSpPr>
          <p:nvPr>
            <p:ph type="dt" sz="quarter"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50532" name="Rectangle 4"/>
          <p:cNvSpPr>
            <a:spLocks noGrp="1" noChangeArrowheads="1"/>
          </p:cNvSpPr>
          <p:nvPr>
            <p:ph type="ftr" sz="quarter" idx="2"/>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3" name="Rectangle 5"/>
          <p:cNvSpPr>
            <a:spLocks noGrp="1" noChangeArrowheads="1"/>
          </p:cNvSpPr>
          <p:nvPr>
            <p:ph type="sldNum" sz="quarter" idx="3"/>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81C612B4-35CE-4C71-8B9F-FA2A2965C88B}" type="slidenum">
              <a:rPr lang="en-GB"/>
              <a:pPr>
                <a:defRPr/>
              </a:pPr>
              <a:t>‹#›</a:t>
            </a:fld>
            <a:endParaRPr lang="en-GB"/>
          </a:p>
        </p:txBody>
      </p:sp>
    </p:spTree>
    <p:extLst>
      <p:ext uri="{BB962C8B-B14F-4D97-AF65-F5344CB8AC3E}">
        <p14:creationId xmlns:p14="http://schemas.microsoft.com/office/powerpoint/2010/main" val="1371070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7699" name="Rectangle 3"/>
          <p:cNvSpPr>
            <a:spLocks noGrp="1" noChangeArrowheads="1"/>
          </p:cNvSpPr>
          <p:nvPr>
            <p:ph type="dt"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9460" name="Rectangle 4"/>
          <p:cNvSpPr>
            <a:spLocks noGrp="1" noRot="1" noChangeAspect="1" noChangeArrowheads="1" noTextEdit="1"/>
          </p:cNvSpPr>
          <p:nvPr>
            <p:ph type="sldImg" idx="2"/>
          </p:nvPr>
        </p:nvSpPr>
        <p:spPr bwMode="auto">
          <a:xfrm>
            <a:off x="2830513" y="533400"/>
            <a:ext cx="3484562" cy="26130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1233404" y="3305949"/>
            <a:ext cx="6675877" cy="3147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7702" name="Rectangle 6"/>
          <p:cNvSpPr>
            <a:spLocks noGrp="1" noChangeArrowheads="1"/>
          </p:cNvSpPr>
          <p:nvPr>
            <p:ph type="ftr" sz="quarter" idx="4"/>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7703" name="Rectangle 7"/>
          <p:cNvSpPr>
            <a:spLocks noGrp="1" noChangeArrowheads="1"/>
          </p:cNvSpPr>
          <p:nvPr>
            <p:ph type="sldNum" sz="quarter" idx="5"/>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FF9657E4-6670-4BED-B1DB-AF398F375D89}" type="slidenum">
              <a:rPr lang="en-GB"/>
              <a:pPr>
                <a:defRPr/>
              </a:pPr>
              <a:t>‹#›</a:t>
            </a:fld>
            <a:endParaRPr lang="en-GB"/>
          </a:p>
        </p:txBody>
      </p:sp>
    </p:spTree>
    <p:extLst>
      <p:ext uri="{BB962C8B-B14F-4D97-AF65-F5344CB8AC3E}">
        <p14:creationId xmlns:p14="http://schemas.microsoft.com/office/powerpoint/2010/main" val="3349206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69DC325F-3523-4E43-AF73-DBAAC12363AF}" type="slidenum">
              <a:rPr lang="en-GB" sz="1200">
                <a:solidFill>
                  <a:schemeClr val="tx1"/>
                </a:solidFill>
              </a:rPr>
              <a:pPr/>
              <a:t>1</a:t>
            </a:fld>
            <a:endParaRPr lang="en-GB" sz="1200">
              <a:solidFill>
                <a:schemeClr val="tx1"/>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693350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11</a:t>
            </a:fld>
            <a:endParaRPr lang="en-GB"/>
          </a:p>
        </p:txBody>
      </p:sp>
    </p:spTree>
    <p:extLst>
      <p:ext uri="{BB962C8B-B14F-4D97-AF65-F5344CB8AC3E}">
        <p14:creationId xmlns:p14="http://schemas.microsoft.com/office/powerpoint/2010/main" val="2891691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12</a:t>
            </a:fld>
            <a:endParaRPr lang="en-GB"/>
          </a:p>
        </p:txBody>
      </p:sp>
    </p:spTree>
    <p:extLst>
      <p:ext uri="{BB962C8B-B14F-4D97-AF65-F5344CB8AC3E}">
        <p14:creationId xmlns:p14="http://schemas.microsoft.com/office/powerpoint/2010/main" val="845106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13</a:t>
            </a:fld>
            <a:endParaRPr lang="en-GB"/>
          </a:p>
        </p:txBody>
      </p:sp>
    </p:spTree>
    <p:extLst>
      <p:ext uri="{BB962C8B-B14F-4D97-AF65-F5344CB8AC3E}">
        <p14:creationId xmlns:p14="http://schemas.microsoft.com/office/powerpoint/2010/main" val="336370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14</a:t>
            </a:fld>
            <a:endParaRPr lang="en-GB"/>
          </a:p>
        </p:txBody>
      </p:sp>
    </p:spTree>
    <p:extLst>
      <p:ext uri="{BB962C8B-B14F-4D97-AF65-F5344CB8AC3E}">
        <p14:creationId xmlns:p14="http://schemas.microsoft.com/office/powerpoint/2010/main" val="2881802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15</a:t>
            </a:fld>
            <a:endParaRPr lang="en-GB"/>
          </a:p>
        </p:txBody>
      </p:sp>
    </p:spTree>
    <p:extLst>
      <p:ext uri="{BB962C8B-B14F-4D97-AF65-F5344CB8AC3E}">
        <p14:creationId xmlns:p14="http://schemas.microsoft.com/office/powerpoint/2010/main" val="823064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16</a:t>
            </a:fld>
            <a:endParaRPr lang="en-GB"/>
          </a:p>
        </p:txBody>
      </p:sp>
    </p:spTree>
    <p:extLst>
      <p:ext uri="{BB962C8B-B14F-4D97-AF65-F5344CB8AC3E}">
        <p14:creationId xmlns:p14="http://schemas.microsoft.com/office/powerpoint/2010/main" val="2866566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17</a:t>
            </a:fld>
            <a:endParaRPr lang="en-GB"/>
          </a:p>
        </p:txBody>
      </p:sp>
    </p:spTree>
    <p:extLst>
      <p:ext uri="{BB962C8B-B14F-4D97-AF65-F5344CB8AC3E}">
        <p14:creationId xmlns:p14="http://schemas.microsoft.com/office/powerpoint/2010/main" val="420714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2</a:t>
            </a:fld>
            <a:endParaRPr lang="en-GB"/>
          </a:p>
        </p:txBody>
      </p:sp>
    </p:spTree>
    <p:extLst>
      <p:ext uri="{BB962C8B-B14F-4D97-AF65-F5344CB8AC3E}">
        <p14:creationId xmlns:p14="http://schemas.microsoft.com/office/powerpoint/2010/main" val="549172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3</a:t>
            </a:fld>
            <a:endParaRPr lang="en-GB"/>
          </a:p>
        </p:txBody>
      </p:sp>
    </p:spTree>
    <p:extLst>
      <p:ext uri="{BB962C8B-B14F-4D97-AF65-F5344CB8AC3E}">
        <p14:creationId xmlns:p14="http://schemas.microsoft.com/office/powerpoint/2010/main" val="549172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4</a:t>
            </a:fld>
            <a:endParaRPr lang="en-GB"/>
          </a:p>
        </p:txBody>
      </p:sp>
    </p:spTree>
    <p:extLst>
      <p:ext uri="{BB962C8B-B14F-4D97-AF65-F5344CB8AC3E}">
        <p14:creationId xmlns:p14="http://schemas.microsoft.com/office/powerpoint/2010/main" val="2902284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1AA98F1-5C31-48C3-A4A7-CCE80C3489CE}" type="slidenum">
              <a:rPr lang="en-GB" smtClean="0"/>
              <a:pPr/>
              <a:t>5</a:t>
            </a:fld>
            <a:endParaRPr lang="en-GB"/>
          </a:p>
        </p:txBody>
      </p:sp>
    </p:spTree>
    <p:extLst>
      <p:ext uri="{BB962C8B-B14F-4D97-AF65-F5344CB8AC3E}">
        <p14:creationId xmlns:p14="http://schemas.microsoft.com/office/powerpoint/2010/main" val="895937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6</a:t>
            </a:fld>
            <a:endParaRPr lang="en-GB" sz="1200">
              <a:solidFill>
                <a:schemeClr val="tx1"/>
              </a:solidFill>
            </a:endParaRPr>
          </a:p>
        </p:txBody>
      </p:sp>
    </p:spTree>
    <p:extLst>
      <p:ext uri="{BB962C8B-B14F-4D97-AF65-F5344CB8AC3E}">
        <p14:creationId xmlns:p14="http://schemas.microsoft.com/office/powerpoint/2010/main" val="500463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7</a:t>
            </a:fld>
            <a:endParaRPr lang="en-GB" sz="1200">
              <a:solidFill>
                <a:schemeClr val="tx1"/>
              </a:solidFill>
            </a:endParaRPr>
          </a:p>
        </p:txBody>
      </p:sp>
    </p:spTree>
    <p:extLst>
      <p:ext uri="{BB962C8B-B14F-4D97-AF65-F5344CB8AC3E}">
        <p14:creationId xmlns:p14="http://schemas.microsoft.com/office/powerpoint/2010/main" val="109042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8</a:t>
            </a:fld>
            <a:endParaRPr lang="en-GB"/>
          </a:p>
        </p:txBody>
      </p:sp>
    </p:spTree>
    <p:extLst>
      <p:ext uri="{BB962C8B-B14F-4D97-AF65-F5344CB8AC3E}">
        <p14:creationId xmlns:p14="http://schemas.microsoft.com/office/powerpoint/2010/main" val="2992638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10</a:t>
            </a:fld>
            <a:endParaRPr lang="en-GB"/>
          </a:p>
        </p:txBody>
      </p:sp>
    </p:spTree>
    <p:extLst>
      <p:ext uri="{BB962C8B-B14F-4D97-AF65-F5344CB8AC3E}">
        <p14:creationId xmlns:p14="http://schemas.microsoft.com/office/powerpoint/2010/main" val="2948661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1773113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56895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4771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15714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43161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59391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98248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578853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80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52512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7760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421578192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81200"/>
            <a:ext cx="7772400" cy="1447800"/>
          </a:xfrm>
        </p:spPr>
        <p:txBody>
          <a:bodyPr/>
          <a:lstStyle/>
          <a:p>
            <a:r>
              <a:rPr lang="en-GB" dirty="0"/>
              <a:t>Catechism </a:t>
            </a:r>
            <a:br>
              <a:rPr lang="en-GB" dirty="0"/>
            </a:br>
            <a:r>
              <a:rPr lang="en-GB" dirty="0"/>
              <a:t>The Substance of Faith</a:t>
            </a:r>
          </a:p>
        </p:txBody>
      </p:sp>
      <p:sp>
        <p:nvSpPr>
          <p:cNvPr id="2051" name="Rectangle 3"/>
          <p:cNvSpPr>
            <a:spLocks noGrp="1" noChangeArrowheads="1"/>
          </p:cNvSpPr>
          <p:nvPr>
            <p:ph type="subTitle" idx="1"/>
          </p:nvPr>
        </p:nvSpPr>
        <p:spPr>
          <a:xfrm>
            <a:off x="457200" y="3886200"/>
            <a:ext cx="8305800" cy="1752600"/>
          </a:xfrm>
        </p:spPr>
        <p:txBody>
          <a:bodyPr/>
          <a:lstStyle/>
          <a:p>
            <a:r>
              <a:rPr lang="en-GB" dirty="0"/>
              <a:t>Lesson 20 – LD 14</a:t>
            </a:r>
          </a:p>
          <a:p>
            <a:r>
              <a:rPr lang="en-GB" dirty="0"/>
              <a:t>…Conceived and Born…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True God</a:t>
            </a:r>
          </a:p>
        </p:txBody>
      </p:sp>
      <p:sp>
        <p:nvSpPr>
          <p:cNvPr id="3" name="Content Placeholder 2"/>
          <p:cNvSpPr>
            <a:spLocks noGrp="1"/>
          </p:cNvSpPr>
          <p:nvPr>
            <p:ph idx="1"/>
          </p:nvPr>
        </p:nvSpPr>
        <p:spPr/>
        <p:txBody>
          <a:bodyPr/>
          <a:lstStyle/>
          <a:p>
            <a:pPr marL="0" indent="0">
              <a:buNone/>
            </a:pPr>
            <a:r>
              <a:rPr lang="en-CA" dirty="0">
                <a:solidFill>
                  <a:srgbClr val="00FF00"/>
                </a:solidFill>
              </a:rPr>
              <a:t>When Jesus became a human being, He did not stop being God. </a:t>
            </a:r>
          </a:p>
          <a:p>
            <a:pPr marL="0" indent="0">
              <a:buNone/>
            </a:pPr>
            <a:r>
              <a:rPr lang="en-CA" dirty="0"/>
              <a:t>Proof that Jesus was God while on earth:</a:t>
            </a:r>
          </a:p>
          <a:p>
            <a:pPr marL="0" indent="0">
              <a:buNone/>
            </a:pPr>
            <a:r>
              <a:rPr lang="en-CA" dirty="0"/>
              <a:t>	 Matthew 7:29: He spoke with divine authority</a:t>
            </a:r>
          </a:p>
          <a:p>
            <a:pPr marL="0" indent="0">
              <a:buNone/>
            </a:pPr>
            <a:r>
              <a:rPr lang="en-CA" dirty="0"/>
              <a:t>	 Matthew 8:23-27: He controls creation</a:t>
            </a:r>
          </a:p>
          <a:p>
            <a:pPr marL="0" indent="0">
              <a:buNone/>
            </a:pPr>
            <a:r>
              <a:rPr lang="en-CA" dirty="0"/>
              <a:t>	 Mark 2:5-7: He forgave sins</a:t>
            </a:r>
          </a:p>
          <a:p>
            <a:pPr marL="0" indent="0">
              <a:buNone/>
            </a:pPr>
            <a:r>
              <a:rPr lang="en-CA" dirty="0"/>
              <a:t>	 John 8:58: He called Himself “I AM”</a:t>
            </a:r>
          </a:p>
          <a:p>
            <a:pPr marL="0" indent="0">
              <a:buNone/>
            </a:pPr>
            <a:r>
              <a:rPr lang="en-CA" dirty="0"/>
              <a:t>In fact, He was put to death for claiming to be God, and Jesus did not dispute this.</a:t>
            </a:r>
          </a:p>
        </p:txBody>
      </p:sp>
      <p:sp>
        <p:nvSpPr>
          <p:cNvPr id="4"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12836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human being like any of us</a:t>
            </a:r>
          </a:p>
        </p:txBody>
      </p:sp>
      <p:sp>
        <p:nvSpPr>
          <p:cNvPr id="3" name="Content Placeholder 2"/>
          <p:cNvSpPr>
            <a:spLocks noGrp="1"/>
          </p:cNvSpPr>
          <p:nvPr>
            <p:ph idx="1"/>
          </p:nvPr>
        </p:nvSpPr>
        <p:spPr/>
        <p:txBody>
          <a:bodyPr/>
          <a:lstStyle/>
          <a:p>
            <a:pPr marL="0" indent="0">
              <a:buNone/>
            </a:pPr>
            <a:r>
              <a:rPr lang="en-CA" dirty="0"/>
              <a:t>People have fantasized about the childhood of Jesus. But the Bible suggests </a:t>
            </a:r>
            <a:r>
              <a:rPr lang="en-CA" dirty="0">
                <a:solidFill>
                  <a:srgbClr val="00FF00"/>
                </a:solidFill>
              </a:rPr>
              <a:t>Jesus growing up was not a huge sensation.</a:t>
            </a:r>
          </a:p>
          <a:p>
            <a:pPr marL="0" indent="0">
              <a:buNone/>
            </a:pPr>
            <a:endParaRPr lang="en-CA" dirty="0"/>
          </a:p>
          <a:p>
            <a:pPr marL="0" indent="0">
              <a:buNone/>
            </a:pPr>
            <a:r>
              <a:rPr lang="en-CA" dirty="0"/>
              <a:t>One day Jesus preaches in Nazareth, his hometown.</a:t>
            </a:r>
          </a:p>
          <a:p>
            <a:pPr marL="0" indent="0">
              <a:buNone/>
            </a:pPr>
            <a:endParaRPr lang="en-CA" dirty="0"/>
          </a:p>
          <a:p>
            <a:pPr marL="0" indent="0">
              <a:buNone/>
            </a:pPr>
            <a:endParaRPr lang="en-CA" dirty="0"/>
          </a:p>
        </p:txBody>
      </p:sp>
      <p:sp>
        <p:nvSpPr>
          <p:cNvPr id="4" name="AutoShape 4"/>
          <p:cNvSpPr>
            <a:spLocks noChangeArrowheads="1"/>
          </p:cNvSpPr>
          <p:nvPr/>
        </p:nvSpPr>
        <p:spPr bwMode="auto">
          <a:xfrm>
            <a:off x="179512" y="3645024"/>
            <a:ext cx="8496944" cy="2687836"/>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CA" i="1" dirty="0"/>
              <a:t>“Where did this man get this wisdom and these mighty works? Is not this the carpenter's son? Is not his mother called Mary? And are not his brothers James and Joseph and Simon and Judas? And are not all his sisters with us? Where then did this man get all these things?” And they took offense at him.</a:t>
            </a:r>
          </a:p>
          <a:p>
            <a:pPr algn="r"/>
            <a:r>
              <a:rPr lang="en-US" sz="1800" dirty="0"/>
              <a:t>Matthew 13:54b-57a</a:t>
            </a:r>
          </a:p>
        </p:txBody>
      </p:sp>
      <p:sp>
        <p:nvSpPr>
          <p:cNvPr id="5"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297190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human being like any of us</a:t>
            </a:r>
          </a:p>
        </p:txBody>
      </p:sp>
      <p:sp>
        <p:nvSpPr>
          <p:cNvPr id="3" name="Content Placeholder 2"/>
          <p:cNvSpPr>
            <a:spLocks noGrp="1"/>
          </p:cNvSpPr>
          <p:nvPr>
            <p:ph idx="1"/>
          </p:nvPr>
        </p:nvSpPr>
        <p:spPr>
          <a:xfrm>
            <a:off x="0" y="1219200"/>
            <a:ext cx="4499992" cy="5638800"/>
          </a:xfrm>
        </p:spPr>
        <p:txBody>
          <a:bodyPr/>
          <a:lstStyle/>
          <a:p>
            <a:pPr marL="0" indent="0">
              <a:buNone/>
            </a:pPr>
            <a:r>
              <a:rPr lang="en-CA" dirty="0"/>
              <a:t>Yet, Jesus was </a:t>
            </a:r>
            <a:r>
              <a:rPr lang="en-CA" dirty="0">
                <a:solidFill>
                  <a:srgbClr val="00FF00"/>
                </a:solidFill>
              </a:rPr>
              <a:t>special in some ways. 	</a:t>
            </a:r>
          </a:p>
          <a:p>
            <a:pPr marL="0" indent="0">
              <a:buNone/>
            </a:pPr>
            <a:endParaRPr lang="en-CA" dirty="0">
              <a:solidFill>
                <a:srgbClr val="00FF00"/>
              </a:solidFill>
            </a:endParaRPr>
          </a:p>
          <a:p>
            <a:pPr marL="0" indent="0">
              <a:buNone/>
            </a:pPr>
            <a:r>
              <a:rPr lang="en-CA" dirty="0">
                <a:solidFill>
                  <a:srgbClr val="00FF00"/>
                </a:solidFill>
              </a:rPr>
              <a:t>- He was without sin </a:t>
            </a:r>
            <a:br>
              <a:rPr lang="en-CA" dirty="0">
                <a:solidFill>
                  <a:srgbClr val="00FF00"/>
                </a:solidFill>
              </a:rPr>
            </a:br>
            <a:r>
              <a:rPr lang="en-CA" dirty="0">
                <a:solidFill>
                  <a:srgbClr val="00FF00"/>
                </a:solidFill>
              </a:rPr>
              <a:t>	(Hebrews 4:15)</a:t>
            </a:r>
          </a:p>
          <a:p>
            <a:pPr marL="0" indent="0">
              <a:buNone/>
            </a:pPr>
            <a:endParaRPr lang="en-CA" dirty="0">
              <a:solidFill>
                <a:srgbClr val="00FF00"/>
              </a:solidFill>
            </a:endParaRPr>
          </a:p>
          <a:p>
            <a:pPr marL="0" indent="0">
              <a:buNone/>
            </a:pPr>
            <a:r>
              <a:rPr lang="en-CA" dirty="0">
                <a:solidFill>
                  <a:srgbClr val="00FF00"/>
                </a:solidFill>
              </a:rPr>
              <a:t>- He was smart </a:t>
            </a:r>
            <a:br>
              <a:rPr lang="en-CA" dirty="0">
                <a:solidFill>
                  <a:srgbClr val="00FF00"/>
                </a:solidFill>
              </a:rPr>
            </a:br>
            <a:r>
              <a:rPr lang="en-CA" dirty="0">
                <a:solidFill>
                  <a:srgbClr val="00FF00"/>
                </a:solidFill>
              </a:rPr>
              <a:t>	(Luke 2:47)</a:t>
            </a:r>
          </a:p>
          <a:p>
            <a:pPr marL="0" indent="0">
              <a:buNone/>
            </a:pPr>
            <a:endParaRPr lang="en-CA" dirty="0">
              <a:solidFill>
                <a:srgbClr val="00FF00"/>
              </a:solidFill>
            </a:endParaRPr>
          </a:p>
          <a:p>
            <a:pPr marL="0" indent="0">
              <a:buNone/>
            </a:pPr>
            <a:endParaRPr lang="en-CA" dirty="0">
              <a:solidFill>
                <a:srgbClr val="00FF00"/>
              </a:solidFill>
            </a:endParaRPr>
          </a:p>
        </p:txBody>
      </p:sp>
      <p:pic>
        <p:nvPicPr>
          <p:cNvPr id="1028" name="Picture 4" descr="http://ourpreciouslambs.files.wordpress.com/2009/01/boy_jesus_in_the_templ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340768"/>
            <a:ext cx="3991418" cy="503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237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human being like any of us</a:t>
            </a:r>
          </a:p>
        </p:txBody>
      </p:sp>
      <p:sp>
        <p:nvSpPr>
          <p:cNvPr id="3" name="Content Placeholder 2"/>
          <p:cNvSpPr>
            <a:spLocks noGrp="1"/>
          </p:cNvSpPr>
          <p:nvPr>
            <p:ph idx="1"/>
          </p:nvPr>
        </p:nvSpPr>
        <p:spPr/>
        <p:txBody>
          <a:bodyPr/>
          <a:lstStyle/>
          <a:p>
            <a:pPr marL="0" indent="0">
              <a:buNone/>
            </a:pPr>
            <a:r>
              <a:rPr lang="en-CA" dirty="0">
                <a:solidFill>
                  <a:srgbClr val="00FF00"/>
                </a:solidFill>
              </a:rPr>
              <a:t>But in every other respect, He was just like us.</a:t>
            </a:r>
          </a:p>
          <a:p>
            <a:pPr marL="0" indent="0">
              <a:buNone/>
            </a:pPr>
            <a:endParaRPr lang="en-CA" dirty="0"/>
          </a:p>
          <a:p>
            <a:pPr marL="0" indent="0">
              <a:buNone/>
            </a:pPr>
            <a:r>
              <a:rPr lang="en-CA" dirty="0"/>
              <a:t>John 19:28: </a:t>
            </a:r>
            <a:r>
              <a:rPr lang="en-CA" dirty="0">
                <a:solidFill>
                  <a:srgbClr val="00FF00"/>
                </a:solidFill>
              </a:rPr>
              <a:t>Jesus could get thirsty</a:t>
            </a:r>
          </a:p>
          <a:p>
            <a:pPr marL="0" indent="0">
              <a:buNone/>
            </a:pPr>
            <a:r>
              <a:rPr lang="en-CA" dirty="0"/>
              <a:t>John 11:35: </a:t>
            </a:r>
            <a:r>
              <a:rPr lang="en-CA" dirty="0">
                <a:solidFill>
                  <a:srgbClr val="00FF00"/>
                </a:solidFill>
              </a:rPr>
              <a:t>Jesus could be sad</a:t>
            </a:r>
          </a:p>
          <a:p>
            <a:pPr marL="0" indent="0">
              <a:buNone/>
            </a:pPr>
            <a:r>
              <a:rPr lang="en-CA" dirty="0"/>
              <a:t>Matthew 8:24: </a:t>
            </a:r>
            <a:r>
              <a:rPr lang="en-CA" dirty="0">
                <a:solidFill>
                  <a:srgbClr val="00FF00"/>
                </a:solidFill>
              </a:rPr>
              <a:t>Jesus could be tired</a:t>
            </a:r>
          </a:p>
          <a:p>
            <a:pPr marL="0" indent="0">
              <a:buNone/>
            </a:pPr>
            <a:r>
              <a:rPr lang="en-CA" dirty="0"/>
              <a:t>Mark 11:12: </a:t>
            </a:r>
            <a:r>
              <a:rPr lang="en-CA" dirty="0">
                <a:solidFill>
                  <a:srgbClr val="00FF00"/>
                </a:solidFill>
              </a:rPr>
              <a:t>Jesus could be hungry</a:t>
            </a:r>
          </a:p>
          <a:p>
            <a:pPr marL="0" indent="0">
              <a:buNone/>
            </a:pPr>
            <a:r>
              <a:rPr lang="en-CA" dirty="0"/>
              <a:t>Matthew 26:37 </a:t>
            </a:r>
            <a:r>
              <a:rPr lang="en-CA" dirty="0">
                <a:solidFill>
                  <a:srgbClr val="00FF00"/>
                </a:solidFill>
              </a:rPr>
              <a:t>Jesus could be scared</a:t>
            </a:r>
          </a:p>
          <a:p>
            <a:pPr marL="0" indent="0">
              <a:buNone/>
            </a:pPr>
            <a:endParaRPr lang="en-CA" dirty="0">
              <a:solidFill>
                <a:srgbClr val="00FF00"/>
              </a:solidFill>
            </a:endParaRPr>
          </a:p>
          <a:p>
            <a:pPr marL="0" indent="0">
              <a:buNone/>
            </a:pPr>
            <a:endParaRPr lang="en-CA" dirty="0">
              <a:solidFill>
                <a:srgbClr val="00FF00"/>
              </a:solidFill>
            </a:endParaRPr>
          </a:p>
        </p:txBody>
      </p:sp>
      <p:sp>
        <p:nvSpPr>
          <p:cNvPr id="5"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20370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Catechism</a:t>
            </a:r>
          </a:p>
        </p:txBody>
      </p:sp>
      <p:sp>
        <p:nvSpPr>
          <p:cNvPr id="3" name="Content Placeholder 2"/>
          <p:cNvSpPr>
            <a:spLocks noGrp="1"/>
          </p:cNvSpPr>
          <p:nvPr>
            <p:ph idx="1"/>
          </p:nvPr>
        </p:nvSpPr>
        <p:spPr/>
        <p:txBody>
          <a:bodyPr/>
          <a:lstStyle/>
          <a:p>
            <a:pPr marL="0" indent="0">
              <a:buNone/>
            </a:pPr>
            <a:r>
              <a:rPr lang="en-CA" i="1" dirty="0">
                <a:solidFill>
                  <a:srgbClr val="FFFF00"/>
                </a:solidFill>
              </a:rPr>
              <a:t>35. Q. What do you confess when you say: He was conceived by the Holy Spirit, born of the virgin Mary?</a:t>
            </a:r>
          </a:p>
          <a:p>
            <a:pPr marL="0" indent="0">
              <a:buNone/>
            </a:pPr>
            <a:r>
              <a:rPr lang="en-CA" i="1" dirty="0">
                <a:solidFill>
                  <a:srgbClr val="FFFF00"/>
                </a:solidFill>
              </a:rPr>
              <a:t>A. The eternal Son of God,</a:t>
            </a:r>
          </a:p>
          <a:p>
            <a:pPr marL="0" indent="0">
              <a:buNone/>
            </a:pPr>
            <a:r>
              <a:rPr lang="en-CA" i="1" dirty="0">
                <a:solidFill>
                  <a:srgbClr val="FFFF00"/>
                </a:solidFill>
              </a:rPr>
              <a:t>	who is and remains true and eternal God,</a:t>
            </a:r>
          </a:p>
          <a:p>
            <a:pPr marL="0" indent="0">
              <a:buNone/>
            </a:pPr>
            <a:r>
              <a:rPr lang="en-CA" i="1" dirty="0">
                <a:solidFill>
                  <a:srgbClr val="FFFF00"/>
                </a:solidFill>
              </a:rPr>
              <a:t>	took upon Himself true human nature</a:t>
            </a:r>
          </a:p>
          <a:p>
            <a:pPr marL="0" indent="0">
              <a:buNone/>
            </a:pPr>
            <a:r>
              <a:rPr lang="en-CA" i="1" dirty="0">
                <a:solidFill>
                  <a:srgbClr val="FFFF00"/>
                </a:solidFill>
              </a:rPr>
              <a:t>	from the flesh and blood of the virgin Mary,</a:t>
            </a:r>
          </a:p>
          <a:p>
            <a:pPr marL="0" indent="0">
              <a:buNone/>
            </a:pPr>
            <a:r>
              <a:rPr lang="en-CA" i="1" dirty="0">
                <a:solidFill>
                  <a:srgbClr val="FFFF00"/>
                </a:solidFill>
              </a:rPr>
              <a:t>	through the working of the Holy Spirit.</a:t>
            </a:r>
          </a:p>
          <a:p>
            <a:pPr marL="0" indent="0">
              <a:buNone/>
            </a:pPr>
            <a:r>
              <a:rPr lang="en-CA" i="1" dirty="0">
                <a:solidFill>
                  <a:srgbClr val="FFFF00"/>
                </a:solidFill>
              </a:rPr>
              <a:t>Thus He is also the true seed of David, </a:t>
            </a:r>
          </a:p>
          <a:p>
            <a:pPr marL="0" indent="0">
              <a:buNone/>
            </a:pPr>
            <a:r>
              <a:rPr lang="en-CA" i="1" dirty="0">
                <a:solidFill>
                  <a:srgbClr val="FFFF00"/>
                </a:solidFill>
              </a:rPr>
              <a:t>	and like His brothers in every respect, </a:t>
            </a:r>
          </a:p>
          <a:p>
            <a:pPr marL="0" indent="0">
              <a:buNone/>
            </a:pPr>
            <a:r>
              <a:rPr lang="en-CA" i="1" dirty="0">
                <a:solidFill>
                  <a:srgbClr val="FFFF00"/>
                </a:solidFill>
              </a:rPr>
              <a:t>	yet without sin.</a:t>
            </a:r>
          </a:p>
        </p:txBody>
      </p:sp>
    </p:spTree>
    <p:extLst>
      <p:ext uri="{BB962C8B-B14F-4D97-AF65-F5344CB8AC3E}">
        <p14:creationId xmlns:p14="http://schemas.microsoft.com/office/powerpoint/2010/main" val="1383741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The reason for the incarnation</a:t>
            </a:r>
          </a:p>
        </p:txBody>
      </p:sp>
      <p:sp>
        <p:nvSpPr>
          <p:cNvPr id="3" name="Content Placeholder 2"/>
          <p:cNvSpPr>
            <a:spLocks noGrp="1"/>
          </p:cNvSpPr>
          <p:nvPr>
            <p:ph idx="1"/>
          </p:nvPr>
        </p:nvSpPr>
        <p:spPr/>
        <p:txBody>
          <a:bodyPr/>
          <a:lstStyle/>
          <a:p>
            <a:pPr marL="0" indent="0">
              <a:buNone/>
            </a:pPr>
            <a:r>
              <a:rPr lang="en-CA" dirty="0">
                <a:solidFill>
                  <a:srgbClr val="00FF00"/>
                </a:solidFill>
              </a:rPr>
              <a:t>In-</a:t>
            </a:r>
            <a:r>
              <a:rPr lang="en-CA" dirty="0" err="1">
                <a:solidFill>
                  <a:srgbClr val="00FF00"/>
                </a:solidFill>
              </a:rPr>
              <a:t>carn</a:t>
            </a:r>
            <a:r>
              <a:rPr lang="en-CA" dirty="0">
                <a:solidFill>
                  <a:srgbClr val="00FF00"/>
                </a:solidFill>
              </a:rPr>
              <a:t>-</a:t>
            </a:r>
            <a:r>
              <a:rPr lang="en-CA" dirty="0" err="1">
                <a:solidFill>
                  <a:srgbClr val="00FF00"/>
                </a:solidFill>
              </a:rPr>
              <a:t>ation</a:t>
            </a:r>
            <a:r>
              <a:rPr lang="en-CA" dirty="0">
                <a:solidFill>
                  <a:srgbClr val="00FF00"/>
                </a:solidFill>
              </a:rPr>
              <a:t> = to become flesh</a:t>
            </a:r>
          </a:p>
          <a:p>
            <a:pPr marL="0" indent="0">
              <a:buNone/>
            </a:pPr>
            <a:r>
              <a:rPr lang="en-CA" dirty="0"/>
              <a:t>	carnal = of the flesh</a:t>
            </a:r>
          </a:p>
          <a:p>
            <a:pPr marL="0" indent="0">
              <a:buNone/>
            </a:pPr>
            <a:r>
              <a:rPr lang="en-CA" dirty="0"/>
              <a:t>	carnivore = flesh eating</a:t>
            </a:r>
          </a:p>
          <a:p>
            <a:pPr marL="0" indent="0">
              <a:buNone/>
            </a:pPr>
            <a:r>
              <a:rPr lang="en-CA" dirty="0"/>
              <a:t>	carnage = corpses everywhere</a:t>
            </a:r>
          </a:p>
          <a:p>
            <a:pPr marL="0" indent="0">
              <a:buNone/>
            </a:pPr>
            <a:endParaRPr lang="en-CA" dirty="0"/>
          </a:p>
          <a:p>
            <a:pPr marL="0" indent="0">
              <a:buNone/>
            </a:pPr>
            <a:r>
              <a:rPr lang="en-CA" dirty="0"/>
              <a:t>The Son of God </a:t>
            </a:r>
            <a:r>
              <a:rPr lang="en-CA" dirty="0">
                <a:solidFill>
                  <a:srgbClr val="00FF00"/>
                </a:solidFill>
              </a:rPr>
              <a:t>became a human being for the sake of our salvation. </a:t>
            </a:r>
          </a:p>
          <a:p>
            <a:pPr marL="0" indent="0">
              <a:buNone/>
            </a:pPr>
            <a:r>
              <a:rPr lang="en-CA" dirty="0"/>
              <a:t>Man</a:t>
            </a:r>
            <a:r>
              <a:rPr lang="en-CA" dirty="0">
                <a:solidFill>
                  <a:srgbClr val="00FF00"/>
                </a:solidFill>
              </a:rPr>
              <a:t> sinned, therefore man had to pay for sin and defeat evil.</a:t>
            </a:r>
          </a:p>
        </p:txBody>
      </p:sp>
      <p:sp>
        <p:nvSpPr>
          <p:cNvPr id="4"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3953273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Catechism</a:t>
            </a:r>
          </a:p>
        </p:txBody>
      </p:sp>
      <p:sp>
        <p:nvSpPr>
          <p:cNvPr id="3" name="Content Placeholder 2"/>
          <p:cNvSpPr>
            <a:spLocks noGrp="1"/>
          </p:cNvSpPr>
          <p:nvPr>
            <p:ph idx="1"/>
          </p:nvPr>
        </p:nvSpPr>
        <p:spPr/>
        <p:txBody>
          <a:bodyPr/>
          <a:lstStyle/>
          <a:p>
            <a:pPr marL="0" indent="0">
              <a:buNone/>
            </a:pPr>
            <a:r>
              <a:rPr lang="en-CA" i="1" dirty="0">
                <a:solidFill>
                  <a:srgbClr val="FFFF00"/>
                </a:solidFill>
              </a:rPr>
              <a:t>36. Q. What benefit do you receive from the holy conception and birth of Christ?</a:t>
            </a:r>
          </a:p>
          <a:p>
            <a:pPr marL="0" indent="0">
              <a:buNone/>
            </a:pPr>
            <a:endParaRPr lang="en-CA" i="1" dirty="0">
              <a:solidFill>
                <a:srgbClr val="FFFF00"/>
              </a:solidFill>
            </a:endParaRPr>
          </a:p>
          <a:p>
            <a:pPr marL="0" indent="0">
              <a:buNone/>
            </a:pPr>
            <a:r>
              <a:rPr lang="en-CA" i="1" dirty="0">
                <a:solidFill>
                  <a:srgbClr val="FFFF00"/>
                </a:solidFill>
              </a:rPr>
              <a:t>A. He is our Mediator,</a:t>
            </a:r>
          </a:p>
          <a:p>
            <a:pPr marL="0" indent="0">
              <a:buNone/>
            </a:pPr>
            <a:r>
              <a:rPr lang="en-CA" i="1" dirty="0">
                <a:solidFill>
                  <a:srgbClr val="FFFF00"/>
                </a:solidFill>
              </a:rPr>
              <a:t>	and with His innocence and perfect holiness</a:t>
            </a:r>
          </a:p>
          <a:p>
            <a:pPr marL="0" indent="0">
              <a:buNone/>
            </a:pPr>
            <a:r>
              <a:rPr lang="en-CA" i="1" dirty="0">
                <a:solidFill>
                  <a:srgbClr val="FFFF00"/>
                </a:solidFill>
              </a:rPr>
              <a:t>	covers, in the sight of God,</a:t>
            </a:r>
          </a:p>
          <a:p>
            <a:pPr marL="0" indent="0">
              <a:buNone/>
            </a:pPr>
            <a:r>
              <a:rPr lang="en-CA" i="1" dirty="0">
                <a:solidFill>
                  <a:srgbClr val="FFFF00"/>
                </a:solidFill>
              </a:rPr>
              <a:t>	my sin, in which I was conceived and born.</a:t>
            </a:r>
          </a:p>
        </p:txBody>
      </p:sp>
    </p:spTree>
    <p:extLst>
      <p:ext uri="{BB962C8B-B14F-4D97-AF65-F5344CB8AC3E}">
        <p14:creationId xmlns:p14="http://schemas.microsoft.com/office/powerpoint/2010/main" val="3287231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Why in a special way?</a:t>
            </a:r>
          </a:p>
        </p:txBody>
      </p:sp>
      <p:sp>
        <p:nvSpPr>
          <p:cNvPr id="3" name="Content Placeholder 2"/>
          <p:cNvSpPr>
            <a:spLocks noGrp="1"/>
          </p:cNvSpPr>
          <p:nvPr>
            <p:ph idx="1"/>
          </p:nvPr>
        </p:nvSpPr>
        <p:spPr/>
        <p:txBody>
          <a:bodyPr/>
          <a:lstStyle/>
          <a:p>
            <a:pPr marL="0" indent="0">
              <a:buNone/>
            </a:pPr>
            <a:r>
              <a:rPr lang="en-CA" dirty="0"/>
              <a:t>1) The incarnation </a:t>
            </a:r>
            <a:r>
              <a:rPr lang="en-CA" dirty="0">
                <a:solidFill>
                  <a:srgbClr val="00FF00"/>
                </a:solidFill>
              </a:rPr>
              <a:t>proves that Jesus is indeed God Himself.</a:t>
            </a:r>
          </a:p>
          <a:p>
            <a:pPr marL="0" indent="0">
              <a:buNone/>
            </a:pPr>
            <a:endParaRPr lang="en-CA" dirty="0"/>
          </a:p>
          <a:p>
            <a:pPr marL="0" indent="0">
              <a:buNone/>
            </a:pPr>
            <a:r>
              <a:rPr lang="en-CA" dirty="0"/>
              <a:t>2) As Jesus </a:t>
            </a:r>
            <a:r>
              <a:rPr lang="en-CA" dirty="0">
                <a:solidFill>
                  <a:srgbClr val="00FF00"/>
                </a:solidFill>
              </a:rPr>
              <a:t>did not descend from human parents, He was born without original sin (a sinful nature).</a:t>
            </a:r>
          </a:p>
          <a:p>
            <a:pPr marL="0" indent="0">
              <a:buNone/>
            </a:pPr>
            <a:r>
              <a:rPr lang="en-CA" dirty="0">
                <a:solidFill>
                  <a:srgbClr val="00FF00"/>
                </a:solidFill>
              </a:rPr>
              <a:t>	</a:t>
            </a:r>
            <a:r>
              <a:rPr lang="en-CA" dirty="0"/>
              <a:t>- Thus Jesus </a:t>
            </a:r>
            <a:r>
              <a:rPr lang="en-CA" dirty="0">
                <a:solidFill>
                  <a:srgbClr val="00FF00"/>
                </a:solidFill>
              </a:rPr>
              <a:t>is acceptable to God.</a:t>
            </a:r>
          </a:p>
          <a:p>
            <a:pPr marL="0" indent="0">
              <a:buNone/>
            </a:pPr>
            <a:r>
              <a:rPr lang="en-CA" dirty="0">
                <a:solidFill>
                  <a:srgbClr val="00FF00"/>
                </a:solidFill>
              </a:rPr>
              <a:t>	</a:t>
            </a:r>
            <a:r>
              <a:rPr lang="en-CA" dirty="0"/>
              <a:t>- Thus Jesus </a:t>
            </a:r>
            <a:r>
              <a:rPr lang="en-CA" dirty="0">
                <a:solidFill>
                  <a:srgbClr val="00FF00"/>
                </a:solidFill>
              </a:rPr>
              <a:t>is able to take our sins upon</a:t>
            </a:r>
            <a:br>
              <a:rPr lang="en-CA" dirty="0">
                <a:solidFill>
                  <a:srgbClr val="00FF00"/>
                </a:solidFill>
              </a:rPr>
            </a:br>
            <a:r>
              <a:rPr lang="en-CA" dirty="0">
                <a:solidFill>
                  <a:srgbClr val="00FF00"/>
                </a:solidFill>
              </a:rPr>
              <a:t>		Himself and pay for our sins.</a:t>
            </a:r>
          </a:p>
        </p:txBody>
      </p:sp>
    </p:spTree>
    <p:extLst>
      <p:ext uri="{BB962C8B-B14F-4D97-AF65-F5344CB8AC3E}">
        <p14:creationId xmlns:p14="http://schemas.microsoft.com/office/powerpoint/2010/main" val="67613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Hymn 20:1 &amp; 2</a:t>
            </a:r>
          </a:p>
        </p:txBody>
      </p:sp>
      <p:sp>
        <p:nvSpPr>
          <p:cNvPr id="3" name="Content Placeholder 2"/>
          <p:cNvSpPr>
            <a:spLocks noGrp="1"/>
          </p:cNvSpPr>
          <p:nvPr>
            <p:ph idx="1"/>
          </p:nvPr>
        </p:nvSpPr>
        <p:spPr>
          <a:xfrm>
            <a:off x="1547664" y="1219200"/>
            <a:ext cx="7596336" cy="5638800"/>
          </a:xfrm>
        </p:spPr>
        <p:txBody>
          <a:bodyPr/>
          <a:lstStyle/>
          <a:p>
            <a:pPr marL="0" indent="0">
              <a:buNone/>
            </a:pPr>
            <a:r>
              <a:rPr lang="en-US" dirty="0"/>
              <a:t>A great and mighty wonder</a:t>
            </a:r>
            <a:endParaRPr lang="en-CA" dirty="0"/>
          </a:p>
          <a:p>
            <a:pPr marL="0" indent="0">
              <a:buNone/>
            </a:pPr>
            <a:r>
              <a:rPr lang="en-US" dirty="0"/>
              <a:t>upon the earth was done</a:t>
            </a:r>
            <a:endParaRPr lang="en-CA" dirty="0"/>
          </a:p>
          <a:p>
            <a:pPr marL="0" indent="0">
              <a:buNone/>
            </a:pPr>
            <a:r>
              <a:rPr lang="en-US" dirty="0"/>
              <a:t>when Mary, virgin mother,</a:t>
            </a:r>
            <a:endParaRPr lang="en-CA" dirty="0"/>
          </a:p>
          <a:p>
            <a:pPr marL="0" indent="0">
              <a:buNone/>
            </a:pPr>
            <a:r>
              <a:rPr lang="en-US" dirty="0"/>
              <a:t>gave birth to God’s own Son.</a:t>
            </a:r>
            <a:endParaRPr lang="en-CA" dirty="0"/>
          </a:p>
          <a:p>
            <a:pPr marL="0" indent="0">
              <a:buNone/>
            </a:pPr>
            <a:r>
              <a:rPr lang="en-US" dirty="0"/>
              <a:t>Repeat the song again:</a:t>
            </a:r>
            <a:endParaRPr lang="en-CA" dirty="0"/>
          </a:p>
          <a:p>
            <a:pPr marL="0" indent="0">
              <a:buNone/>
            </a:pPr>
            <a:r>
              <a:rPr lang="en-US" dirty="0"/>
              <a:t>“To God on high the glory,</a:t>
            </a:r>
            <a:endParaRPr lang="en-CA" dirty="0"/>
          </a:p>
          <a:p>
            <a:pPr marL="0" indent="0">
              <a:buNone/>
            </a:pPr>
            <a:r>
              <a:rPr lang="en-US" dirty="0"/>
              <a:t>and peace on earth to men!”</a:t>
            </a:r>
            <a:endParaRPr lang="en-CA" dirty="0"/>
          </a:p>
        </p:txBody>
      </p:sp>
    </p:spTree>
    <p:extLst>
      <p:ext uri="{BB962C8B-B14F-4D97-AF65-F5344CB8AC3E}">
        <p14:creationId xmlns:p14="http://schemas.microsoft.com/office/powerpoint/2010/main" val="3334808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Hymn 20:1 &amp; 2</a:t>
            </a:r>
          </a:p>
        </p:txBody>
      </p:sp>
      <p:sp>
        <p:nvSpPr>
          <p:cNvPr id="3" name="Content Placeholder 2"/>
          <p:cNvSpPr>
            <a:spLocks noGrp="1"/>
          </p:cNvSpPr>
          <p:nvPr>
            <p:ph idx="1"/>
          </p:nvPr>
        </p:nvSpPr>
        <p:spPr>
          <a:xfrm>
            <a:off x="1547664" y="1219200"/>
            <a:ext cx="7596336" cy="5638800"/>
          </a:xfrm>
        </p:spPr>
        <p:txBody>
          <a:bodyPr/>
          <a:lstStyle/>
          <a:p>
            <a:pPr marL="0" indent="0">
              <a:buNone/>
            </a:pPr>
            <a:r>
              <a:rPr lang="en-US" dirty="0"/>
              <a:t>The Word became incarnate –</a:t>
            </a:r>
            <a:endParaRPr lang="en-CA" dirty="0"/>
          </a:p>
          <a:p>
            <a:pPr marL="0" indent="0">
              <a:buNone/>
            </a:pPr>
            <a:r>
              <a:rPr lang="en-US" dirty="0"/>
              <a:t>made flesh, yet very God.</a:t>
            </a:r>
            <a:endParaRPr lang="en-CA" dirty="0"/>
          </a:p>
          <a:p>
            <a:pPr marL="0" indent="0">
              <a:buNone/>
            </a:pPr>
            <a:r>
              <a:rPr lang="en-US" dirty="0"/>
              <a:t>The angels hailed his coming</a:t>
            </a:r>
            <a:endParaRPr lang="en-CA" dirty="0"/>
          </a:p>
          <a:p>
            <a:pPr marL="0" indent="0">
              <a:buNone/>
            </a:pPr>
            <a:r>
              <a:rPr lang="en-US" dirty="0"/>
              <a:t>with songs o’er fields abroad.</a:t>
            </a:r>
            <a:endParaRPr lang="en-CA" dirty="0"/>
          </a:p>
          <a:p>
            <a:pPr marL="0" indent="0">
              <a:buNone/>
            </a:pPr>
            <a:r>
              <a:rPr lang="en-US" dirty="0"/>
              <a:t>Repeat the song again:</a:t>
            </a:r>
            <a:endParaRPr lang="en-CA" dirty="0"/>
          </a:p>
          <a:p>
            <a:pPr marL="0" indent="0">
              <a:buNone/>
            </a:pPr>
            <a:r>
              <a:rPr lang="en-US" dirty="0"/>
              <a:t>“To God on high the glory,</a:t>
            </a:r>
            <a:endParaRPr lang="en-CA" dirty="0"/>
          </a:p>
          <a:p>
            <a:pPr marL="0" indent="0">
              <a:buNone/>
            </a:pPr>
            <a:r>
              <a:rPr lang="en-US" dirty="0"/>
              <a:t>and peace on earth to men!”</a:t>
            </a:r>
            <a:endParaRPr lang="en-CA" dirty="0"/>
          </a:p>
        </p:txBody>
      </p:sp>
    </p:spTree>
    <p:extLst>
      <p:ext uri="{BB962C8B-B14F-4D97-AF65-F5344CB8AC3E}">
        <p14:creationId xmlns:p14="http://schemas.microsoft.com/office/powerpoint/2010/main" val="3269433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Miraculous start to life</a:t>
            </a:r>
          </a:p>
        </p:txBody>
      </p:sp>
      <p:sp>
        <p:nvSpPr>
          <p:cNvPr id="3" name="Content Placeholder 2"/>
          <p:cNvSpPr>
            <a:spLocks noGrp="1"/>
          </p:cNvSpPr>
          <p:nvPr>
            <p:ph idx="1"/>
          </p:nvPr>
        </p:nvSpPr>
        <p:spPr/>
        <p:txBody>
          <a:bodyPr/>
          <a:lstStyle/>
          <a:p>
            <a:pPr marL="0" indent="0">
              <a:buNone/>
            </a:pPr>
            <a:r>
              <a:rPr lang="en-CA" dirty="0"/>
              <a:t>Jesus has always been: for He is God.</a:t>
            </a:r>
          </a:p>
          <a:p>
            <a:pPr marL="0" indent="0">
              <a:buNone/>
            </a:pPr>
            <a:r>
              <a:rPr lang="en-CA" dirty="0"/>
              <a:t>Then came the moment when Eternity stepped into time.</a:t>
            </a:r>
          </a:p>
          <a:p>
            <a:pPr marL="0" indent="0">
              <a:buNone/>
            </a:pPr>
            <a:r>
              <a:rPr lang="en-CA" dirty="0"/>
              <a:t>The eternal Son of God </a:t>
            </a:r>
            <a:r>
              <a:rPr lang="en-CA" dirty="0">
                <a:solidFill>
                  <a:srgbClr val="00FF00"/>
                </a:solidFill>
              </a:rPr>
              <a:t>also became a time-bound human being.</a:t>
            </a:r>
          </a:p>
          <a:p>
            <a:pPr marL="0" indent="0">
              <a:buNone/>
            </a:pPr>
            <a:endParaRPr lang="en-CA" dirty="0"/>
          </a:p>
          <a:p>
            <a:pPr marL="0" indent="0">
              <a:buNone/>
            </a:pPr>
            <a:r>
              <a:rPr lang="en-CA" dirty="0"/>
              <a:t>This happened in a miraculous way:</a:t>
            </a:r>
          </a:p>
          <a:p>
            <a:pPr marL="400050" lvl="1" indent="0">
              <a:buNone/>
            </a:pPr>
            <a:r>
              <a:rPr lang="en-CA" dirty="0">
                <a:solidFill>
                  <a:srgbClr val="00FF00"/>
                </a:solidFill>
              </a:rPr>
              <a:t>- Jesus was not begotten by a human father, but conception came through the Holy Spirit</a:t>
            </a:r>
          </a:p>
          <a:p>
            <a:pPr marL="400050" lvl="1" indent="0">
              <a:buNone/>
            </a:pPr>
            <a:r>
              <a:rPr lang="en-CA" dirty="0">
                <a:solidFill>
                  <a:srgbClr val="00FF00"/>
                </a:solidFill>
              </a:rPr>
              <a:t>- Roughly nine months later Jesus was born from a virgin.</a:t>
            </a:r>
          </a:p>
        </p:txBody>
      </p:sp>
      <p:sp>
        <p:nvSpPr>
          <p:cNvPr id="4"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406278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Humiliation - Exaltation</a:t>
            </a:r>
          </a:p>
        </p:txBody>
      </p:sp>
      <p:sp>
        <p:nvSpPr>
          <p:cNvPr id="5" name="Sun 4"/>
          <p:cNvSpPr/>
          <p:nvPr/>
        </p:nvSpPr>
        <p:spPr bwMode="auto">
          <a:xfrm>
            <a:off x="0" y="764704"/>
            <a:ext cx="2304256" cy="1944216"/>
          </a:xfrm>
          <a:prstGeom prst="sun">
            <a:avLst/>
          </a:prstGeom>
          <a:solidFill>
            <a:srgbClr val="FFFF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chemeClr val="bg1"/>
                </a:solidFill>
                <a:effectLst/>
                <a:latin typeface="Times New Roman" pitchFamily="18" charset="0"/>
              </a:rPr>
              <a:t>Divine </a:t>
            </a:r>
            <a:br>
              <a:rPr kumimoji="0" lang="en-CA" sz="2400" b="0" i="0" u="none" strike="noStrike" cap="none" normalizeH="0" baseline="0" dirty="0">
                <a:ln>
                  <a:noFill/>
                </a:ln>
                <a:solidFill>
                  <a:schemeClr val="bg1"/>
                </a:solidFill>
                <a:effectLst/>
                <a:latin typeface="Times New Roman" pitchFamily="18" charset="0"/>
              </a:rPr>
            </a:br>
            <a:r>
              <a:rPr kumimoji="0" lang="en-CA" sz="2400" b="0" i="0" u="none" strike="noStrike" cap="none" normalizeH="0" baseline="0" dirty="0">
                <a:ln>
                  <a:noFill/>
                </a:ln>
                <a:solidFill>
                  <a:schemeClr val="bg1"/>
                </a:solidFill>
                <a:effectLst/>
                <a:latin typeface="Times New Roman" pitchFamily="18" charset="0"/>
              </a:rPr>
              <a:t>glory</a:t>
            </a:r>
          </a:p>
        </p:txBody>
      </p:sp>
      <p:pic>
        <p:nvPicPr>
          <p:cNvPr id="1026" name="Picture 2" descr="http://www.lessons4sundayschool.com/images/Manger_Clipa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164" b="27468"/>
          <a:stretch/>
        </p:blipFill>
        <p:spPr bwMode="auto">
          <a:xfrm>
            <a:off x="611761" y="2825674"/>
            <a:ext cx="1991661" cy="12204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5547" y="3205058"/>
            <a:ext cx="1584088" cy="461665"/>
          </a:xfrm>
          <a:prstGeom prst="rect">
            <a:avLst/>
          </a:prstGeom>
          <a:noFill/>
        </p:spPr>
        <p:txBody>
          <a:bodyPr wrap="none" rtlCol="0">
            <a:spAutoFit/>
          </a:bodyPr>
          <a:lstStyle/>
          <a:p>
            <a:r>
              <a:rPr lang="en-CA" dirty="0"/>
              <a:t>Incarnation</a:t>
            </a:r>
          </a:p>
        </p:txBody>
      </p:sp>
      <p:cxnSp>
        <p:nvCxnSpPr>
          <p:cNvPr id="10" name="Straight Arrow Connector 9"/>
          <p:cNvCxnSpPr/>
          <p:nvPr/>
        </p:nvCxnSpPr>
        <p:spPr bwMode="auto">
          <a:xfrm>
            <a:off x="2838994" y="1276668"/>
            <a:ext cx="11283" cy="280124"/>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a:off x="3275856" y="3411744"/>
            <a:ext cx="144016" cy="219988"/>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a:off x="3833786" y="4172005"/>
            <a:ext cx="234158" cy="193099"/>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p:nvPr/>
        </p:nvCxnSpPr>
        <p:spPr bwMode="auto">
          <a:xfrm>
            <a:off x="4672215" y="4581116"/>
            <a:ext cx="163180" cy="11020"/>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p:cNvCxnSpPr/>
          <p:nvPr/>
        </p:nvCxnSpPr>
        <p:spPr bwMode="auto">
          <a:xfrm flipV="1">
            <a:off x="6084168" y="3521738"/>
            <a:ext cx="81590" cy="133965"/>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p:cNvCxnSpPr/>
          <p:nvPr/>
        </p:nvCxnSpPr>
        <p:spPr bwMode="auto">
          <a:xfrm flipV="1">
            <a:off x="6444208" y="2716608"/>
            <a:ext cx="40795" cy="133966"/>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Arc 6"/>
          <p:cNvSpPr/>
          <p:nvPr/>
        </p:nvSpPr>
        <p:spPr bwMode="auto">
          <a:xfrm>
            <a:off x="2843808" y="-1971600"/>
            <a:ext cx="3819994" cy="6547672"/>
          </a:xfrm>
          <a:prstGeom prst="arc">
            <a:avLst>
              <a:gd name="adj1" fmla="val 90447"/>
              <a:gd name="adj2" fmla="val 10922176"/>
            </a:avLst>
          </a:prstGeom>
          <a:noFill/>
          <a:ln w="57150" cap="flat" cmpd="sng" algn="ctr">
            <a:solidFill>
              <a:srgbClr val="00FF00"/>
            </a:solidFill>
            <a:prstDash val="solid"/>
            <a:round/>
            <a:headEnd type="arrow"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cxnSp>
        <p:nvCxnSpPr>
          <p:cNvPr id="36" name="Straight Arrow Connector 35"/>
          <p:cNvCxnSpPr/>
          <p:nvPr/>
        </p:nvCxnSpPr>
        <p:spPr bwMode="auto">
          <a:xfrm flipV="1">
            <a:off x="5514765" y="4172005"/>
            <a:ext cx="163180" cy="136220"/>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0339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1000"/>
                                        <p:tgtEl>
                                          <p:spTgt spid="102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pPr algn="l"/>
            <a:r>
              <a:rPr lang="en-GB" dirty="0"/>
              <a:t>Bible Study:</a:t>
            </a:r>
          </a:p>
        </p:txBody>
      </p:sp>
      <p:pic>
        <p:nvPicPr>
          <p:cNvPr id="10243" name="Picture 3" descr="G:\Backup - juni 2009\Mijn afbeeldingen\Liturgy\Liturgie\bijbelle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3886200" cy="32734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0963" y="2438400"/>
            <a:ext cx="3240087" cy="41338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pPr algn="l"/>
            <a:r>
              <a:rPr lang="en-GB" dirty="0"/>
              <a:t>Bible Study:</a:t>
            </a:r>
          </a:p>
        </p:txBody>
      </p:sp>
      <p:sp>
        <p:nvSpPr>
          <p:cNvPr id="1203204" name="Rectangle 4"/>
          <p:cNvSpPr>
            <a:spLocks noGrp="1" noChangeArrowheads="1"/>
          </p:cNvSpPr>
          <p:nvPr>
            <p:ph idx="1"/>
          </p:nvPr>
        </p:nvSpPr>
        <p:spPr>
          <a:xfrm>
            <a:off x="0" y="1295400"/>
            <a:ext cx="9144000" cy="5562600"/>
          </a:xfrm>
        </p:spPr>
        <p:txBody>
          <a:bodyPr/>
          <a:lstStyle/>
          <a:p>
            <a:pPr marL="0" indent="0">
              <a:buNone/>
            </a:pPr>
            <a:r>
              <a:rPr lang="en-US" dirty="0"/>
              <a:t>1. The angel Gabriel</a:t>
            </a:r>
          </a:p>
          <a:p>
            <a:pPr marL="0" indent="0">
              <a:buNone/>
            </a:pPr>
            <a:r>
              <a:rPr lang="en-US" dirty="0"/>
              <a:t>2. To indicate that something very special will be happening.</a:t>
            </a:r>
          </a:p>
          <a:p>
            <a:pPr marL="0" indent="0">
              <a:buNone/>
            </a:pPr>
            <a:r>
              <a:rPr lang="en-US" dirty="0"/>
              <a:t>3. The Son of the Most High</a:t>
            </a:r>
          </a:p>
          <a:p>
            <a:pPr marL="0" indent="0">
              <a:buNone/>
            </a:pPr>
            <a:r>
              <a:rPr lang="en-US" dirty="0"/>
              <a:t>4. The throne of His father David</a:t>
            </a:r>
          </a:p>
          <a:p>
            <a:pPr marL="0" indent="0">
              <a:buNone/>
            </a:pPr>
            <a:r>
              <a:rPr lang="en-US" dirty="0"/>
              <a:t>5. He will be king forever</a:t>
            </a:r>
          </a:p>
          <a:p>
            <a:pPr marL="0" indent="0">
              <a:buNone/>
            </a:pPr>
            <a:r>
              <a:rPr lang="en-US" dirty="0"/>
              <a:t>6. The Holy Spirit will come upon you</a:t>
            </a:r>
          </a:p>
          <a:p>
            <a:pPr marL="0" indent="0">
              <a:buNone/>
            </a:pPr>
            <a:r>
              <a:rPr lang="en-US" dirty="0"/>
              <a:t>7. Know each other (= have sex).</a:t>
            </a:r>
          </a:p>
          <a:p>
            <a:pPr marL="0" indent="0">
              <a:buNone/>
            </a:pPr>
            <a:r>
              <a:rPr lang="en-US" dirty="0"/>
              <a:t>8. It is clear that Joseph is not the biological father of Jesus.</a:t>
            </a:r>
          </a:p>
          <a:p>
            <a:pPr marL="0" indent="0">
              <a:buNone/>
            </a:pPr>
            <a:r>
              <a:rPr lang="en-US" dirty="0"/>
              <a:t>9. God; Mary</a:t>
            </a:r>
          </a:p>
          <a:p>
            <a:pPr marL="0" indent="0">
              <a:buNone/>
            </a:pPr>
            <a:endParaRPr lang="en-US" dirty="0"/>
          </a:p>
        </p:txBody>
      </p:sp>
      <p:pic>
        <p:nvPicPr>
          <p:cNvPr id="10243" name="Picture 3" descr="G:\Backup - juni 2009\Mijn afbeeldingen\Liturgy\Liturgie\bijbelle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134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203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203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203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203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2032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12032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120320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120320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9"/>
                                          </p:stCondLst>
                                        </p:cTn>
                                        <p:tgtEl>
                                          <p:spTgt spid="120320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04"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Joseph</a:t>
            </a:r>
          </a:p>
        </p:txBody>
      </p:sp>
      <p:sp>
        <p:nvSpPr>
          <p:cNvPr id="3" name="Content Placeholder 2"/>
          <p:cNvSpPr>
            <a:spLocks noGrp="1"/>
          </p:cNvSpPr>
          <p:nvPr>
            <p:ph idx="1"/>
          </p:nvPr>
        </p:nvSpPr>
        <p:spPr/>
        <p:txBody>
          <a:bodyPr/>
          <a:lstStyle/>
          <a:p>
            <a:pPr marL="0" indent="0">
              <a:buNone/>
            </a:pPr>
            <a:r>
              <a:rPr lang="en-CA" dirty="0"/>
              <a:t>Joseph was heir </a:t>
            </a:r>
            <a:r>
              <a:rPr lang="en-CA" dirty="0">
                <a:solidFill>
                  <a:srgbClr val="00FF00"/>
                </a:solidFill>
              </a:rPr>
              <a:t>to the throne of David.</a:t>
            </a:r>
          </a:p>
          <a:p>
            <a:pPr marL="0" indent="0">
              <a:buNone/>
            </a:pPr>
            <a:r>
              <a:rPr lang="en-CA" dirty="0">
                <a:solidFill>
                  <a:srgbClr val="00FF00"/>
                </a:solidFill>
              </a:rPr>
              <a:t>Joseph was not the biological father of Jesus.</a:t>
            </a:r>
          </a:p>
          <a:p>
            <a:pPr marL="0" indent="0">
              <a:buNone/>
            </a:pPr>
            <a:r>
              <a:rPr lang="en-CA" dirty="0"/>
              <a:t>For Jesus to become heir </a:t>
            </a:r>
            <a:r>
              <a:rPr lang="en-CA" dirty="0">
                <a:solidFill>
                  <a:srgbClr val="00FF00"/>
                </a:solidFill>
              </a:rPr>
              <a:t>to the throne of David, He would have to become the acknowledged first-born son of Joseph.</a:t>
            </a:r>
          </a:p>
          <a:p>
            <a:pPr marL="0" indent="0">
              <a:buNone/>
            </a:pPr>
            <a:endParaRPr lang="en-CA" dirty="0">
              <a:solidFill>
                <a:srgbClr val="00FF00"/>
              </a:solidFill>
            </a:endParaRPr>
          </a:p>
          <a:p>
            <a:pPr marL="0" indent="0">
              <a:buNone/>
            </a:pPr>
            <a:r>
              <a:rPr lang="en-CA" dirty="0"/>
              <a:t>By naming Jesus</a:t>
            </a:r>
            <a:r>
              <a:rPr lang="en-CA" dirty="0">
                <a:solidFill>
                  <a:srgbClr val="00FF00"/>
                </a:solidFill>
              </a:rPr>
              <a:t>, Joseph adopts Jesus as his first-born son. </a:t>
            </a:r>
          </a:p>
          <a:p>
            <a:pPr marL="0" indent="0">
              <a:buNone/>
            </a:pPr>
            <a:r>
              <a:rPr lang="en-CA" dirty="0"/>
              <a:t>Hence Jesus is also </a:t>
            </a:r>
            <a:r>
              <a:rPr lang="en-CA" dirty="0">
                <a:solidFill>
                  <a:srgbClr val="00FF00"/>
                </a:solidFill>
              </a:rPr>
              <a:t>the legal son of David.</a:t>
            </a:r>
          </a:p>
          <a:p>
            <a:pPr marL="0" indent="0">
              <a:buNone/>
            </a:pPr>
            <a:endParaRPr lang="en-CA" dirty="0">
              <a:solidFill>
                <a:srgbClr val="00FF00"/>
              </a:solidFill>
            </a:endParaRPr>
          </a:p>
          <a:p>
            <a:pPr marL="0" indent="0">
              <a:buNone/>
            </a:pPr>
            <a:endParaRPr lang="en-CA" dirty="0">
              <a:solidFill>
                <a:srgbClr val="00FF00"/>
              </a:solidFill>
            </a:endParaRPr>
          </a:p>
        </p:txBody>
      </p:sp>
      <p:sp>
        <p:nvSpPr>
          <p:cNvPr id="4"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323602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800" i="1" dirty="0"/>
              <a:t>How can a man be father to the Son of God?</a:t>
            </a:r>
          </a:p>
        </p:txBody>
      </p:sp>
      <p:pic>
        <p:nvPicPr>
          <p:cNvPr id="4" name="Joseph's Song -Michael Car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12800" y="1219200"/>
            <a:ext cx="7518400" cy="5638800"/>
          </a:xfrm>
        </p:spPr>
      </p:pic>
    </p:spTree>
    <p:extLst>
      <p:ext uri="{BB962C8B-B14F-4D97-AF65-F5344CB8AC3E}">
        <p14:creationId xmlns:p14="http://schemas.microsoft.com/office/powerpoint/2010/main" val="910950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17123</TotalTime>
  <Words>929</Words>
  <Application>Microsoft Office PowerPoint</Application>
  <PresentationFormat>On-screen Show (4:3)</PresentationFormat>
  <Paragraphs>130</Paragraphs>
  <Slides>17</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Comic Sans MS</vt:lpstr>
      <vt:lpstr>Times New Roman</vt:lpstr>
      <vt:lpstr>Wingdings</vt:lpstr>
      <vt:lpstr>1_Office Theme</vt:lpstr>
      <vt:lpstr>Catechism  The Substance of Faith</vt:lpstr>
      <vt:lpstr>Hymn 20:1 &amp; 2</vt:lpstr>
      <vt:lpstr>Hymn 20:1 &amp; 2</vt:lpstr>
      <vt:lpstr>Miraculous start to life</vt:lpstr>
      <vt:lpstr>Humiliation - Exaltation</vt:lpstr>
      <vt:lpstr>Bible Study:</vt:lpstr>
      <vt:lpstr>Bible Study:</vt:lpstr>
      <vt:lpstr>Joseph</vt:lpstr>
      <vt:lpstr>How can a man be father to the Son of God?</vt:lpstr>
      <vt:lpstr>True God</vt:lpstr>
      <vt:lpstr>A human being like any of us</vt:lpstr>
      <vt:lpstr>A human being like any of us</vt:lpstr>
      <vt:lpstr>A human being like any of us</vt:lpstr>
      <vt:lpstr>Catechism</vt:lpstr>
      <vt:lpstr>The reason for the incarnation</vt:lpstr>
      <vt:lpstr>Catechism</vt:lpstr>
      <vt:lpstr>Why in a special way?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350</cp:revision>
  <cp:lastPrinted>2013-02-12T16:54:53Z</cp:lastPrinted>
  <dcterms:created xsi:type="dcterms:W3CDTF">2008-08-14T09:20:46Z</dcterms:created>
  <dcterms:modified xsi:type="dcterms:W3CDTF">2024-03-04T23:57:22Z</dcterms:modified>
</cp:coreProperties>
</file>