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4" r:id="rId1"/>
  </p:sldMasterIdLst>
  <p:notesMasterIdLst>
    <p:notesMasterId r:id="rId10"/>
  </p:notesMasterIdLst>
  <p:handoutMasterIdLst>
    <p:handoutMasterId r:id="rId11"/>
  </p:handoutMasterIdLst>
  <p:sldIdLst>
    <p:sldId id="528" r:id="rId2"/>
    <p:sldId id="536" r:id="rId3"/>
    <p:sldId id="523" r:id="rId4"/>
    <p:sldId id="537" r:id="rId5"/>
    <p:sldId id="538" r:id="rId6"/>
    <p:sldId id="539" r:id="rId7"/>
    <p:sldId id="540" r:id="rId8"/>
    <p:sldId id="541" r:id="rId9"/>
  </p:sldIdLst>
  <p:sldSz cx="9144000" cy="6858000" type="screen4x3"/>
  <p:notesSz cx="9167813" cy="6950075"/>
  <p:defaultTextStyle>
    <a:defPPr>
      <a:defRPr lang="en-GB"/>
    </a:defPPr>
    <a:lvl1pPr algn="ctr" rtl="0" eaLnBrk="0" fontAlgn="base" hangingPunct="0">
      <a:spcBef>
        <a:spcPct val="0"/>
      </a:spcBef>
      <a:spcAft>
        <a:spcPct val="0"/>
      </a:spcAft>
      <a:defRPr sz="4400" kern="1200">
        <a:solidFill>
          <a:schemeClr val="tx2"/>
        </a:solidFill>
        <a:latin typeface="Times New Roman" pitchFamily="18" charset="0"/>
        <a:ea typeface="+mn-ea"/>
        <a:cs typeface="+mn-cs"/>
      </a:defRPr>
    </a:lvl1pPr>
    <a:lvl2pPr marL="457200" algn="ctr" rtl="0" eaLnBrk="0" fontAlgn="base" hangingPunct="0">
      <a:spcBef>
        <a:spcPct val="0"/>
      </a:spcBef>
      <a:spcAft>
        <a:spcPct val="0"/>
      </a:spcAft>
      <a:defRPr sz="4400" kern="1200">
        <a:solidFill>
          <a:schemeClr val="tx2"/>
        </a:solidFill>
        <a:latin typeface="Times New Roman" pitchFamily="18" charset="0"/>
        <a:ea typeface="+mn-ea"/>
        <a:cs typeface="+mn-cs"/>
      </a:defRPr>
    </a:lvl2pPr>
    <a:lvl3pPr marL="914400" algn="ctr" rtl="0" eaLnBrk="0" fontAlgn="base" hangingPunct="0">
      <a:spcBef>
        <a:spcPct val="0"/>
      </a:spcBef>
      <a:spcAft>
        <a:spcPct val="0"/>
      </a:spcAft>
      <a:defRPr sz="4400" kern="1200">
        <a:solidFill>
          <a:schemeClr val="tx2"/>
        </a:solidFill>
        <a:latin typeface="Times New Roman" pitchFamily="18" charset="0"/>
        <a:ea typeface="+mn-ea"/>
        <a:cs typeface="+mn-cs"/>
      </a:defRPr>
    </a:lvl3pPr>
    <a:lvl4pPr marL="1371600" algn="ctr" rtl="0" eaLnBrk="0" fontAlgn="base" hangingPunct="0">
      <a:spcBef>
        <a:spcPct val="0"/>
      </a:spcBef>
      <a:spcAft>
        <a:spcPct val="0"/>
      </a:spcAft>
      <a:defRPr sz="4400" kern="1200">
        <a:solidFill>
          <a:schemeClr val="tx2"/>
        </a:solidFill>
        <a:latin typeface="Times New Roman" pitchFamily="18" charset="0"/>
        <a:ea typeface="+mn-ea"/>
        <a:cs typeface="+mn-cs"/>
      </a:defRPr>
    </a:lvl4pPr>
    <a:lvl5pPr marL="1828800" algn="ctr" rtl="0" eaLnBrk="0" fontAlgn="base" hangingPunct="0">
      <a:spcBef>
        <a:spcPct val="0"/>
      </a:spcBef>
      <a:spcAft>
        <a:spcPct val="0"/>
      </a:spcAft>
      <a:defRPr sz="4400" kern="1200">
        <a:solidFill>
          <a:schemeClr val="tx2"/>
        </a:solidFill>
        <a:latin typeface="Times New Roman" pitchFamily="18" charset="0"/>
        <a:ea typeface="+mn-ea"/>
        <a:cs typeface="+mn-cs"/>
      </a:defRPr>
    </a:lvl5pPr>
    <a:lvl6pPr marL="2286000" algn="l" defTabSz="914400" rtl="0" eaLnBrk="1" latinLnBrk="0" hangingPunct="1">
      <a:defRPr sz="4400" kern="1200">
        <a:solidFill>
          <a:schemeClr val="tx2"/>
        </a:solidFill>
        <a:latin typeface="Times New Roman" pitchFamily="18" charset="0"/>
        <a:ea typeface="+mn-ea"/>
        <a:cs typeface="+mn-cs"/>
      </a:defRPr>
    </a:lvl6pPr>
    <a:lvl7pPr marL="2743200" algn="l" defTabSz="914400" rtl="0" eaLnBrk="1" latinLnBrk="0" hangingPunct="1">
      <a:defRPr sz="4400" kern="1200">
        <a:solidFill>
          <a:schemeClr val="tx2"/>
        </a:solidFill>
        <a:latin typeface="Times New Roman" pitchFamily="18" charset="0"/>
        <a:ea typeface="+mn-ea"/>
        <a:cs typeface="+mn-cs"/>
      </a:defRPr>
    </a:lvl7pPr>
    <a:lvl8pPr marL="3200400" algn="l" defTabSz="914400" rtl="0" eaLnBrk="1" latinLnBrk="0" hangingPunct="1">
      <a:defRPr sz="4400" kern="1200">
        <a:solidFill>
          <a:schemeClr val="tx2"/>
        </a:solidFill>
        <a:latin typeface="Times New Roman" pitchFamily="18" charset="0"/>
        <a:ea typeface="+mn-ea"/>
        <a:cs typeface="+mn-cs"/>
      </a:defRPr>
    </a:lvl8pPr>
    <a:lvl9pPr marL="3657600" algn="l" defTabSz="914400" rtl="0" eaLnBrk="1" latinLnBrk="0" hangingPunct="1">
      <a:defRPr sz="4400" kern="1200">
        <a:solidFill>
          <a:schemeClr val="tx2"/>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89">
          <p15:clr>
            <a:srgbClr val="A4A3A4"/>
          </p15:clr>
        </p15:guide>
        <p15:guide id="2" pos="288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9900"/>
    <a:srgbClr val="FF0000"/>
    <a:srgbClr val="3399FF"/>
    <a:srgbClr val="0066CC"/>
    <a:srgbClr val="0000FF"/>
    <a:srgbClr val="FF6600"/>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30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notesViewPr>
    <p:cSldViewPr>
      <p:cViewPr varScale="1">
        <p:scale>
          <a:sx n="56" d="100"/>
          <a:sy n="56" d="100"/>
        </p:scale>
        <p:origin x="-1650" y="-84"/>
      </p:cViewPr>
      <p:guideLst>
        <p:guide orient="horz" pos="2189"/>
        <p:guide pos="288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0531" name="Rectangle 3"/>
          <p:cNvSpPr>
            <a:spLocks noGrp="1" noChangeArrowheads="1"/>
          </p:cNvSpPr>
          <p:nvPr>
            <p:ph type="dt" sz="quarter"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latin typeface="Times New Roman" charset="0"/>
              </a:defRPr>
            </a:lvl1pPr>
          </a:lstStyle>
          <a:p>
            <a:pPr>
              <a:defRPr/>
            </a:pPr>
            <a:endParaRPr lang="en-GB"/>
          </a:p>
        </p:txBody>
      </p:sp>
      <p:sp>
        <p:nvSpPr>
          <p:cNvPr id="150532" name="Rectangle 4"/>
          <p:cNvSpPr>
            <a:spLocks noGrp="1" noChangeArrowheads="1"/>
          </p:cNvSpPr>
          <p:nvPr>
            <p:ph type="ftr" sz="quarter" idx="2"/>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0533" name="Rectangle 5"/>
          <p:cNvSpPr>
            <a:spLocks noGrp="1" noChangeArrowheads="1"/>
          </p:cNvSpPr>
          <p:nvPr>
            <p:ph type="sldNum" sz="quarter" idx="3"/>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latin typeface="Times New Roman" charset="0"/>
              </a:defRPr>
            </a:lvl1pPr>
          </a:lstStyle>
          <a:p>
            <a:pPr>
              <a:defRPr/>
            </a:pPr>
            <a:fld id="{42C13BB7-94AF-4D86-B440-8A0CA153E0F2}" type="slidenum">
              <a:rPr lang="en-GB"/>
              <a:pPr>
                <a:defRPr/>
              </a:pPr>
              <a:t>‹#›</a:t>
            </a:fld>
            <a:endParaRPr lang="en-GB"/>
          </a:p>
        </p:txBody>
      </p:sp>
    </p:spTree>
    <p:extLst>
      <p:ext uri="{BB962C8B-B14F-4D97-AF65-F5344CB8AC3E}">
        <p14:creationId xmlns:p14="http://schemas.microsoft.com/office/powerpoint/2010/main" val="23581536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7699" name="Rectangle 3"/>
          <p:cNvSpPr>
            <a:spLocks noGrp="1" noChangeArrowheads="1"/>
          </p:cNvSpPr>
          <p:nvPr>
            <p:ph type="dt"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latin typeface="Times New Roman" charset="0"/>
              </a:defRPr>
            </a:lvl1pPr>
          </a:lstStyle>
          <a:p>
            <a:pPr>
              <a:defRPr/>
            </a:pPr>
            <a:endParaRPr lang="en-GB"/>
          </a:p>
        </p:txBody>
      </p:sp>
      <p:sp>
        <p:nvSpPr>
          <p:cNvPr id="30724" name="Rectangle 4"/>
          <p:cNvSpPr>
            <a:spLocks noGrp="1" noRot="1" noChangeAspect="1" noChangeArrowheads="1" noTextEdit="1"/>
          </p:cNvSpPr>
          <p:nvPr>
            <p:ph type="sldImg" idx="2"/>
          </p:nvPr>
        </p:nvSpPr>
        <p:spPr bwMode="auto">
          <a:xfrm>
            <a:off x="2832100" y="533400"/>
            <a:ext cx="3484563" cy="26130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7701" name="Rectangle 5"/>
          <p:cNvSpPr>
            <a:spLocks noGrp="1" noChangeArrowheads="1"/>
          </p:cNvSpPr>
          <p:nvPr>
            <p:ph type="body" sz="quarter" idx="3"/>
          </p:nvPr>
        </p:nvSpPr>
        <p:spPr bwMode="auto">
          <a:xfrm>
            <a:off x="1233404" y="3305949"/>
            <a:ext cx="6675877" cy="31470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57702" name="Rectangle 6"/>
          <p:cNvSpPr>
            <a:spLocks noGrp="1" noChangeArrowheads="1"/>
          </p:cNvSpPr>
          <p:nvPr>
            <p:ph type="ftr" sz="quarter" idx="4"/>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7703" name="Rectangle 7"/>
          <p:cNvSpPr>
            <a:spLocks noGrp="1" noChangeArrowheads="1"/>
          </p:cNvSpPr>
          <p:nvPr>
            <p:ph type="sldNum" sz="quarter" idx="5"/>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latin typeface="Times New Roman" charset="0"/>
              </a:defRPr>
            </a:lvl1pPr>
          </a:lstStyle>
          <a:p>
            <a:pPr>
              <a:defRPr/>
            </a:pPr>
            <a:fld id="{9567B01B-791F-45B8-A40E-EAB9F6A66C34}" type="slidenum">
              <a:rPr lang="en-GB"/>
              <a:pPr>
                <a:defRPr/>
              </a:pPr>
              <a:t>‹#›</a:t>
            </a:fld>
            <a:endParaRPr lang="en-GB"/>
          </a:p>
        </p:txBody>
      </p:sp>
    </p:spTree>
    <p:extLst>
      <p:ext uri="{BB962C8B-B14F-4D97-AF65-F5344CB8AC3E}">
        <p14:creationId xmlns:p14="http://schemas.microsoft.com/office/powerpoint/2010/main" val="1408609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8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28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28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28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28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4400">
                <a:solidFill>
                  <a:schemeClr val="tx2"/>
                </a:solidFill>
                <a:latin typeface="Times New Roman" pitchFamily="18" charset="0"/>
              </a:defRPr>
            </a:lvl1pPr>
            <a:lvl2pPr marL="742950" indent="-285750">
              <a:defRPr sz="4400">
                <a:solidFill>
                  <a:schemeClr val="tx2"/>
                </a:solidFill>
                <a:latin typeface="Times New Roman" pitchFamily="18" charset="0"/>
              </a:defRPr>
            </a:lvl2pPr>
            <a:lvl3pPr marL="1143000" indent="-228600">
              <a:defRPr sz="4400">
                <a:solidFill>
                  <a:schemeClr val="tx2"/>
                </a:solidFill>
                <a:latin typeface="Times New Roman" pitchFamily="18" charset="0"/>
              </a:defRPr>
            </a:lvl3pPr>
            <a:lvl4pPr marL="1600200" indent="-228600">
              <a:defRPr sz="4400">
                <a:solidFill>
                  <a:schemeClr val="tx2"/>
                </a:solidFill>
                <a:latin typeface="Times New Roman" pitchFamily="18" charset="0"/>
              </a:defRPr>
            </a:lvl4pPr>
            <a:lvl5pPr marL="2057400" indent="-228600">
              <a:defRPr sz="4400">
                <a:solidFill>
                  <a:schemeClr val="tx2"/>
                </a:solidFill>
                <a:latin typeface="Times New Roman" pitchFamily="18" charset="0"/>
              </a:defRPr>
            </a:lvl5pPr>
            <a:lvl6pPr marL="2514600" indent="-228600" algn="ctr" eaLnBrk="0" fontAlgn="base" hangingPunct="0">
              <a:spcBef>
                <a:spcPct val="0"/>
              </a:spcBef>
              <a:spcAft>
                <a:spcPct val="0"/>
              </a:spcAft>
              <a:defRPr sz="4400">
                <a:solidFill>
                  <a:schemeClr val="tx2"/>
                </a:solidFill>
                <a:latin typeface="Times New Roman" pitchFamily="18" charset="0"/>
              </a:defRPr>
            </a:lvl6pPr>
            <a:lvl7pPr marL="2971800" indent="-228600" algn="ctr" eaLnBrk="0" fontAlgn="base" hangingPunct="0">
              <a:spcBef>
                <a:spcPct val="0"/>
              </a:spcBef>
              <a:spcAft>
                <a:spcPct val="0"/>
              </a:spcAft>
              <a:defRPr sz="4400">
                <a:solidFill>
                  <a:schemeClr val="tx2"/>
                </a:solidFill>
                <a:latin typeface="Times New Roman" pitchFamily="18" charset="0"/>
              </a:defRPr>
            </a:lvl7pPr>
            <a:lvl8pPr marL="3429000" indent="-228600" algn="ctr" eaLnBrk="0" fontAlgn="base" hangingPunct="0">
              <a:spcBef>
                <a:spcPct val="0"/>
              </a:spcBef>
              <a:spcAft>
                <a:spcPct val="0"/>
              </a:spcAft>
              <a:defRPr sz="4400">
                <a:solidFill>
                  <a:schemeClr val="tx2"/>
                </a:solidFill>
                <a:latin typeface="Times New Roman" pitchFamily="18" charset="0"/>
              </a:defRPr>
            </a:lvl8pPr>
            <a:lvl9pPr marL="3886200" indent="-228600" algn="ctr" eaLnBrk="0" fontAlgn="base" hangingPunct="0">
              <a:spcBef>
                <a:spcPct val="0"/>
              </a:spcBef>
              <a:spcAft>
                <a:spcPct val="0"/>
              </a:spcAft>
              <a:defRPr sz="4400">
                <a:solidFill>
                  <a:schemeClr val="tx2"/>
                </a:solidFill>
                <a:latin typeface="Times New Roman" pitchFamily="18" charset="0"/>
              </a:defRPr>
            </a:lvl9pPr>
          </a:lstStyle>
          <a:p>
            <a:fld id="{6C09F992-A2AD-4DF4-9015-C07E9ECBF6F5}" type="slidenum">
              <a:rPr lang="en-GB" sz="1200" smtClean="0">
                <a:solidFill>
                  <a:schemeClr val="tx1"/>
                </a:solidFill>
              </a:rPr>
              <a:pPr/>
              <a:t>1</a:t>
            </a:fld>
            <a:endParaRPr lang="en-GB" sz="1200">
              <a:solidFill>
                <a:schemeClr val="tx1"/>
              </a:solidFill>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endParaRPr lang="en-US">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D064F76-DE12-45C2-BC58-D437BEF042FF}" type="slidenum">
              <a:rPr lang="en-GB" smtClean="0"/>
              <a:pPr/>
              <a:t>3</a:t>
            </a:fld>
            <a:endParaRPr lang="en-GB"/>
          </a:p>
        </p:txBody>
      </p:sp>
    </p:spTree>
    <p:extLst>
      <p:ext uri="{BB962C8B-B14F-4D97-AF65-F5344CB8AC3E}">
        <p14:creationId xmlns:p14="http://schemas.microsoft.com/office/powerpoint/2010/main" val="2284925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Tree>
    <p:extLst>
      <p:ext uri="{BB962C8B-B14F-4D97-AF65-F5344CB8AC3E}">
        <p14:creationId xmlns:p14="http://schemas.microsoft.com/office/powerpoint/2010/main" val="3225038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203505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8580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0" y="0"/>
            <a:ext cx="6705600" cy="685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075674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036428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4029349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538651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59251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1749661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582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772928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83325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0" y="1219200"/>
            <a:ext cx="91440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Tree>
    <p:extLst>
      <p:ext uri="{BB962C8B-B14F-4D97-AF65-F5344CB8AC3E}">
        <p14:creationId xmlns:p14="http://schemas.microsoft.com/office/powerpoint/2010/main" val="3908331118"/>
      </p:ext>
    </p:extLst>
  </p:cSld>
  <p:clrMap bg1="dk2" tx1="lt1" bg2="dk1"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ctr" rtl="0" eaLnBrk="0" fontAlgn="base" hangingPunct="0">
        <a:spcBef>
          <a:spcPct val="0"/>
        </a:spcBef>
        <a:spcAft>
          <a:spcPct val="0"/>
        </a:spcAft>
        <a:defRPr sz="4000" kern="1200">
          <a:solidFill>
            <a:schemeClr val="tx2"/>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000">
          <a:solidFill>
            <a:schemeClr val="tx2"/>
          </a:solidFill>
          <a:latin typeface="Comic Sans MS" panose="030F0702030302020204" pitchFamily="66" charset="0"/>
        </a:defRPr>
      </a:lvl2pPr>
      <a:lvl3pPr algn="ctr" rtl="0" eaLnBrk="0" fontAlgn="base" hangingPunct="0">
        <a:spcBef>
          <a:spcPct val="0"/>
        </a:spcBef>
        <a:spcAft>
          <a:spcPct val="0"/>
        </a:spcAft>
        <a:defRPr sz="4000">
          <a:solidFill>
            <a:schemeClr val="tx2"/>
          </a:solidFill>
          <a:latin typeface="Comic Sans MS" panose="030F0702030302020204" pitchFamily="66" charset="0"/>
        </a:defRPr>
      </a:lvl3pPr>
      <a:lvl4pPr algn="ctr" rtl="0" eaLnBrk="0" fontAlgn="base" hangingPunct="0">
        <a:spcBef>
          <a:spcPct val="0"/>
        </a:spcBef>
        <a:spcAft>
          <a:spcPct val="0"/>
        </a:spcAft>
        <a:defRPr sz="4000">
          <a:solidFill>
            <a:schemeClr val="tx2"/>
          </a:solidFill>
          <a:latin typeface="Comic Sans MS" panose="030F0702030302020204" pitchFamily="66" charset="0"/>
        </a:defRPr>
      </a:lvl4pPr>
      <a:lvl5pPr algn="ctr" rtl="0" eaLnBrk="0" fontAlgn="base" hangingPunct="0">
        <a:spcBef>
          <a:spcPct val="0"/>
        </a:spcBef>
        <a:spcAft>
          <a:spcPct val="0"/>
        </a:spcAft>
        <a:defRPr sz="4000">
          <a:solidFill>
            <a:schemeClr val="tx2"/>
          </a:solidFill>
          <a:latin typeface="Comic Sans MS" panose="030F0702030302020204" pitchFamily="66" charset="0"/>
        </a:defRPr>
      </a:lvl5pPr>
      <a:lvl6pPr marL="457200" algn="ctr" rtl="0" eaLnBrk="0" fontAlgn="base" hangingPunct="0">
        <a:spcBef>
          <a:spcPct val="0"/>
        </a:spcBef>
        <a:spcAft>
          <a:spcPct val="0"/>
        </a:spcAft>
        <a:defRPr sz="4000">
          <a:solidFill>
            <a:schemeClr val="tx2"/>
          </a:solidFill>
          <a:latin typeface="Comic Sans MS" panose="030F0702030302020204" pitchFamily="66" charset="0"/>
        </a:defRPr>
      </a:lvl6pPr>
      <a:lvl7pPr marL="914400" algn="ctr" rtl="0" eaLnBrk="0" fontAlgn="base" hangingPunct="0">
        <a:spcBef>
          <a:spcPct val="0"/>
        </a:spcBef>
        <a:spcAft>
          <a:spcPct val="0"/>
        </a:spcAft>
        <a:defRPr sz="4000">
          <a:solidFill>
            <a:schemeClr val="tx2"/>
          </a:solidFill>
          <a:latin typeface="Comic Sans MS" panose="030F0702030302020204" pitchFamily="66" charset="0"/>
        </a:defRPr>
      </a:lvl7pPr>
      <a:lvl8pPr marL="1371600" algn="ctr" rtl="0" eaLnBrk="0" fontAlgn="base" hangingPunct="0">
        <a:spcBef>
          <a:spcPct val="0"/>
        </a:spcBef>
        <a:spcAft>
          <a:spcPct val="0"/>
        </a:spcAft>
        <a:defRPr sz="4000">
          <a:solidFill>
            <a:schemeClr val="tx2"/>
          </a:solidFill>
          <a:latin typeface="Comic Sans MS" panose="030F0702030302020204" pitchFamily="66" charset="0"/>
        </a:defRPr>
      </a:lvl8pPr>
      <a:lvl9pPr marL="1828800" algn="ctr" rtl="0" eaLnBrk="0" fontAlgn="base" hangingPunct="0">
        <a:spcBef>
          <a:spcPct val="0"/>
        </a:spcBef>
        <a:spcAft>
          <a:spcPct val="0"/>
        </a:spcAft>
        <a:defRPr sz="4000">
          <a:solidFill>
            <a:schemeClr val="tx2"/>
          </a:solidFill>
          <a:latin typeface="Comic Sans MS" panose="030F0702030302020204" pitchFamily="66" charset="0"/>
        </a:defRPr>
      </a:lvl9pPr>
    </p:titleStyle>
    <p:bodyStyle>
      <a:lvl1pPr marL="342900" indent="-342900" algn="l" rtl="0" eaLnBrk="0" fontAlgn="base" hangingPunct="0">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1981200"/>
            <a:ext cx="7772400" cy="1447800"/>
          </a:xfrm>
        </p:spPr>
        <p:txBody>
          <a:bodyPr/>
          <a:lstStyle/>
          <a:p>
            <a:r>
              <a:rPr lang="en-GB" dirty="0"/>
              <a:t>Catechism</a:t>
            </a:r>
            <a:br>
              <a:rPr lang="en-GB" dirty="0"/>
            </a:br>
            <a:r>
              <a:rPr lang="en-GB" dirty="0"/>
              <a:t>The Workshop of Faith </a:t>
            </a:r>
          </a:p>
        </p:txBody>
      </p:sp>
      <p:sp>
        <p:nvSpPr>
          <p:cNvPr id="14339" name="Rectangle 3"/>
          <p:cNvSpPr>
            <a:spLocks noGrp="1" noChangeArrowheads="1"/>
          </p:cNvSpPr>
          <p:nvPr>
            <p:ph type="subTitle" idx="1"/>
          </p:nvPr>
        </p:nvSpPr>
        <p:spPr>
          <a:xfrm>
            <a:off x="381000" y="3886200"/>
            <a:ext cx="8458200" cy="1752600"/>
          </a:xfrm>
        </p:spPr>
        <p:txBody>
          <a:bodyPr/>
          <a:lstStyle/>
          <a:p>
            <a:r>
              <a:rPr lang="en-GB" dirty="0"/>
              <a:t>Lesson 25</a:t>
            </a:r>
          </a:p>
          <a:p>
            <a:r>
              <a:rPr lang="en-GB" dirty="0"/>
              <a:t>The Church: Government (6)</a:t>
            </a:r>
          </a:p>
        </p:txBody>
      </p:sp>
    </p:spTree>
    <p:extLst>
      <p:ext uri="{BB962C8B-B14F-4D97-AF65-F5344CB8AC3E}">
        <p14:creationId xmlns:p14="http://schemas.microsoft.com/office/powerpoint/2010/main" val="1094110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Women voting</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2342233"/>
            <a:ext cx="9144000" cy="4515767"/>
          </a:xfrm>
        </p:spPr>
        <p:txBody>
          <a:bodyPr/>
          <a:lstStyle/>
          <a:p>
            <a:r>
              <a:rPr lang="en-CA" dirty="0"/>
              <a:t>Is voting an act of authority?</a:t>
            </a:r>
          </a:p>
          <a:p>
            <a:pPr lvl="1"/>
            <a:r>
              <a:rPr lang="en-CA" dirty="0"/>
              <a:t>It depends on whether the Council is bound to the result of the vote.</a:t>
            </a:r>
          </a:p>
          <a:p>
            <a:r>
              <a:rPr lang="en-CA" dirty="0"/>
              <a:t>Church Order article 3:</a:t>
            </a:r>
          </a:p>
          <a:p>
            <a:pPr marL="400050" lvl="1" indent="0">
              <a:buNone/>
            </a:pPr>
            <a:r>
              <a:rPr lang="en-CA" i="1" dirty="0"/>
              <a:t>The consistory with the deacons shall present to the congregation either as many candidates as there are vacancies to be filled, or at the most twice as many, from which number the congregation shall choose as many as are needed.</a:t>
            </a:r>
          </a:p>
          <a:p>
            <a:pPr marL="400050" lvl="1" indent="0">
              <a:buNone/>
            </a:pPr>
            <a:r>
              <a:rPr lang="en-CA" i="1" dirty="0"/>
              <a:t>Those elected shall be appointed by the consistory with the deacons in accordance with the adopted regulations.</a:t>
            </a:r>
          </a:p>
        </p:txBody>
      </p:sp>
      <p:sp>
        <p:nvSpPr>
          <p:cNvPr id="7" name="AutoShape 4">
            <a:extLst>
              <a:ext uri="{FF2B5EF4-FFF2-40B4-BE49-F238E27FC236}">
                <a16:creationId xmlns:a16="http://schemas.microsoft.com/office/drawing/2014/main" id="{47A6FD3A-4603-4614-B4C3-820424B20AC9}"/>
              </a:ext>
            </a:extLst>
          </p:cNvPr>
          <p:cNvSpPr>
            <a:spLocks noChangeArrowheads="1"/>
          </p:cNvSpPr>
          <p:nvPr/>
        </p:nvSpPr>
        <p:spPr bwMode="auto">
          <a:xfrm>
            <a:off x="611560" y="908720"/>
            <a:ext cx="7920880" cy="1433513"/>
          </a:xfrm>
          <a:prstGeom prst="horizontalScroll">
            <a:avLst>
              <a:gd name="adj" fmla="val 7194"/>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a:r>
              <a:rPr lang="en-CA" sz="2800" i="1" dirty="0">
                <a:solidFill>
                  <a:schemeClr val="bg1"/>
                </a:solidFill>
                <a:cs typeface="Times New Roman" panose="02020603050405020304" pitchFamily="18" charset="0"/>
              </a:rPr>
              <a:t> I do not permit a woman to teach or to exercise authority over a man; rather, she is to remain quiet.              </a:t>
            </a:r>
          </a:p>
          <a:p>
            <a:pPr algn="r"/>
            <a:r>
              <a:rPr lang="en-US" sz="1800" dirty="0">
                <a:solidFill>
                  <a:schemeClr val="bg1"/>
                </a:solidFill>
              </a:rPr>
              <a:t>1 Timothy 2:12</a:t>
            </a:r>
          </a:p>
        </p:txBody>
      </p:sp>
      <p:sp>
        <p:nvSpPr>
          <p:cNvPr id="8" name="Rectangle 7">
            <a:extLst>
              <a:ext uri="{FF2B5EF4-FFF2-40B4-BE49-F238E27FC236}">
                <a16:creationId xmlns:a16="http://schemas.microsoft.com/office/drawing/2014/main" id="{67D6EAF6-305F-46E5-A8A8-9C98B9EEE98C}"/>
              </a:ext>
            </a:extLst>
          </p:cNvPr>
          <p:cNvSpPr/>
          <p:nvPr/>
        </p:nvSpPr>
        <p:spPr bwMode="auto">
          <a:xfrm>
            <a:off x="2195736" y="5661248"/>
            <a:ext cx="720080" cy="504056"/>
          </a:xfrm>
          <a:prstGeom prst="rect">
            <a:avLst/>
          </a:prstGeom>
          <a:noFill/>
          <a:ln w="76200" cap="flat" cmpd="sng" algn="ctr">
            <a:solidFill>
              <a:srgbClr val="66FF33">
                <a:alpha val="50196"/>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anose="02020603050405020304" pitchFamily="18" charset="0"/>
            </a:endParaRPr>
          </a:p>
        </p:txBody>
      </p:sp>
    </p:spTree>
    <p:extLst>
      <p:ext uri="{BB962C8B-B14F-4D97-AF65-F5344CB8AC3E}">
        <p14:creationId xmlns:p14="http://schemas.microsoft.com/office/powerpoint/2010/main" val="417832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75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heel(1)">
                                      <p:cBhvr>
                                        <p:cTn id="2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8706" name="Rectangle 2"/>
          <p:cNvSpPr>
            <a:spLocks noGrp="1" noChangeArrowheads="1"/>
          </p:cNvSpPr>
          <p:nvPr>
            <p:ph type="title"/>
          </p:nvPr>
        </p:nvSpPr>
        <p:spPr/>
        <p:txBody>
          <a:bodyPr/>
          <a:lstStyle/>
          <a:p>
            <a:r>
              <a:rPr lang="en-US" dirty="0"/>
              <a:t>The election procedure</a:t>
            </a:r>
            <a:br>
              <a:rPr lang="en-US" dirty="0"/>
            </a:br>
            <a:r>
              <a:rPr lang="en-US" sz="2800" i="1" dirty="0">
                <a:solidFill>
                  <a:srgbClr val="FFC000"/>
                </a:solidFill>
              </a:rPr>
              <a:t>By congregation</a:t>
            </a:r>
            <a:r>
              <a:rPr lang="en-US" sz="2800" i="1" dirty="0"/>
              <a:t>			</a:t>
            </a:r>
            <a:r>
              <a:rPr lang="en-US" sz="2800" i="1" dirty="0">
                <a:solidFill>
                  <a:srgbClr val="66FF33"/>
                </a:solidFill>
              </a:rPr>
              <a:t>by council</a:t>
            </a:r>
            <a:endParaRPr lang="en-US" i="1" dirty="0">
              <a:solidFill>
                <a:srgbClr val="66FF33"/>
              </a:solidFill>
            </a:endParaRPr>
          </a:p>
        </p:txBody>
      </p:sp>
      <p:sp>
        <p:nvSpPr>
          <p:cNvPr id="968707" name="AutoShape 3"/>
          <p:cNvSpPr>
            <a:spLocks noChangeArrowheads="1"/>
          </p:cNvSpPr>
          <p:nvPr/>
        </p:nvSpPr>
        <p:spPr bwMode="auto">
          <a:xfrm>
            <a:off x="1759496" y="1447800"/>
            <a:ext cx="3041104" cy="914400"/>
          </a:xfrm>
          <a:prstGeom prst="roundRect">
            <a:avLst>
              <a:gd name="adj" fmla="val 16667"/>
            </a:avLst>
          </a:prstGeom>
          <a:solidFill>
            <a:srgbClr val="FF99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Recommendation</a:t>
            </a:r>
          </a:p>
        </p:txBody>
      </p:sp>
      <p:sp>
        <p:nvSpPr>
          <p:cNvPr id="968708" name="AutoShape 4"/>
          <p:cNvSpPr>
            <a:spLocks noChangeArrowheads="1"/>
          </p:cNvSpPr>
          <p:nvPr/>
        </p:nvSpPr>
        <p:spPr bwMode="auto">
          <a:xfrm>
            <a:off x="5996928" y="1847088"/>
            <a:ext cx="3041104" cy="914400"/>
          </a:xfrm>
          <a:prstGeom prst="roundRect">
            <a:avLst>
              <a:gd name="adj" fmla="val 16667"/>
            </a:avLst>
          </a:prstGeom>
          <a:solidFill>
            <a:srgbClr val="00FF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Presentation</a:t>
            </a:r>
          </a:p>
        </p:txBody>
      </p:sp>
      <p:sp>
        <p:nvSpPr>
          <p:cNvPr id="968709" name="AutoShape 5"/>
          <p:cNvSpPr>
            <a:spLocks noChangeArrowheads="1"/>
          </p:cNvSpPr>
          <p:nvPr/>
        </p:nvSpPr>
        <p:spPr bwMode="auto">
          <a:xfrm>
            <a:off x="1759496" y="3276600"/>
            <a:ext cx="3041104" cy="914400"/>
          </a:xfrm>
          <a:prstGeom prst="roundRect">
            <a:avLst>
              <a:gd name="adj" fmla="val 16667"/>
            </a:avLst>
          </a:prstGeom>
          <a:solidFill>
            <a:srgbClr val="FF99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002060"/>
                </a:solidFill>
                <a:latin typeface="+mn-lt"/>
              </a:rPr>
              <a:t>Consultation</a:t>
            </a:r>
          </a:p>
        </p:txBody>
      </p:sp>
      <p:sp>
        <p:nvSpPr>
          <p:cNvPr id="968710" name="AutoShape 6"/>
          <p:cNvSpPr>
            <a:spLocks noChangeArrowheads="1"/>
          </p:cNvSpPr>
          <p:nvPr/>
        </p:nvSpPr>
        <p:spPr bwMode="auto">
          <a:xfrm>
            <a:off x="6073128" y="3752088"/>
            <a:ext cx="3041104" cy="914400"/>
          </a:xfrm>
          <a:prstGeom prst="roundRect">
            <a:avLst>
              <a:gd name="adj" fmla="val 16667"/>
            </a:avLst>
          </a:prstGeom>
          <a:solidFill>
            <a:srgbClr val="00FF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Appointment</a:t>
            </a:r>
          </a:p>
        </p:txBody>
      </p:sp>
      <p:sp>
        <p:nvSpPr>
          <p:cNvPr id="968711" name="AutoShape 7"/>
          <p:cNvSpPr>
            <a:spLocks noChangeArrowheads="1"/>
          </p:cNvSpPr>
          <p:nvPr/>
        </p:nvSpPr>
        <p:spPr bwMode="auto">
          <a:xfrm>
            <a:off x="1835696" y="5029200"/>
            <a:ext cx="3041104" cy="914400"/>
          </a:xfrm>
          <a:prstGeom prst="roundRect">
            <a:avLst>
              <a:gd name="adj" fmla="val 16667"/>
            </a:avLst>
          </a:prstGeom>
          <a:solidFill>
            <a:srgbClr val="FF99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Approbation</a:t>
            </a:r>
          </a:p>
        </p:txBody>
      </p:sp>
      <p:sp>
        <p:nvSpPr>
          <p:cNvPr id="968712" name="AutoShape 8"/>
          <p:cNvSpPr>
            <a:spLocks noChangeArrowheads="1"/>
          </p:cNvSpPr>
          <p:nvPr/>
        </p:nvSpPr>
        <p:spPr bwMode="auto">
          <a:xfrm>
            <a:off x="6073128" y="5504688"/>
            <a:ext cx="3041104" cy="914400"/>
          </a:xfrm>
          <a:prstGeom prst="roundRect">
            <a:avLst>
              <a:gd name="adj" fmla="val 16667"/>
            </a:avLst>
          </a:prstGeom>
          <a:solidFill>
            <a:srgbClr val="00FF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002060"/>
                </a:solidFill>
                <a:latin typeface="+mn-lt"/>
              </a:rPr>
              <a:t>Ordination</a:t>
            </a:r>
          </a:p>
        </p:txBody>
      </p:sp>
      <p:sp>
        <p:nvSpPr>
          <p:cNvPr id="968713" name="Oval 9"/>
          <p:cNvSpPr>
            <a:spLocks noChangeArrowheads="1"/>
          </p:cNvSpPr>
          <p:nvPr/>
        </p:nvSpPr>
        <p:spPr bwMode="auto">
          <a:xfrm>
            <a:off x="457200" y="1600200"/>
            <a:ext cx="914400" cy="914400"/>
          </a:xfrm>
          <a:prstGeom prst="ellipse">
            <a:avLst/>
          </a:prstGeom>
          <a:solidFill>
            <a:srgbClr val="99CCFF"/>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1</a:t>
            </a:r>
          </a:p>
        </p:txBody>
      </p:sp>
      <p:sp>
        <p:nvSpPr>
          <p:cNvPr id="968714" name="Oval 10"/>
          <p:cNvSpPr>
            <a:spLocks noChangeArrowheads="1"/>
          </p:cNvSpPr>
          <p:nvPr/>
        </p:nvSpPr>
        <p:spPr bwMode="auto">
          <a:xfrm>
            <a:off x="457200" y="3361509"/>
            <a:ext cx="914400" cy="914400"/>
          </a:xfrm>
          <a:prstGeom prst="ellipse">
            <a:avLst/>
          </a:prstGeom>
          <a:solidFill>
            <a:srgbClr val="99CCFF"/>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002060"/>
                </a:solidFill>
                <a:latin typeface="+mn-lt"/>
              </a:rPr>
              <a:t>2</a:t>
            </a:r>
          </a:p>
        </p:txBody>
      </p:sp>
      <p:sp>
        <p:nvSpPr>
          <p:cNvPr id="968715" name="Oval 11"/>
          <p:cNvSpPr>
            <a:spLocks noChangeArrowheads="1"/>
          </p:cNvSpPr>
          <p:nvPr/>
        </p:nvSpPr>
        <p:spPr bwMode="auto">
          <a:xfrm>
            <a:off x="457200" y="5181600"/>
            <a:ext cx="914400" cy="914400"/>
          </a:xfrm>
          <a:prstGeom prst="ellipse">
            <a:avLst/>
          </a:prstGeom>
          <a:solidFill>
            <a:srgbClr val="99CCFF"/>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002060"/>
                </a:solidFill>
                <a:latin typeface="+mn-lt"/>
              </a:rPr>
              <a:t>3</a:t>
            </a:r>
          </a:p>
        </p:txBody>
      </p:sp>
      <p:sp>
        <p:nvSpPr>
          <p:cNvPr id="968716" name="Line 12"/>
          <p:cNvSpPr>
            <a:spLocks noChangeShapeType="1"/>
          </p:cNvSpPr>
          <p:nvPr/>
        </p:nvSpPr>
        <p:spPr bwMode="auto">
          <a:xfrm>
            <a:off x="533400" y="4800600"/>
            <a:ext cx="8382000" cy="0"/>
          </a:xfrm>
          <a:prstGeom prst="line">
            <a:avLst/>
          </a:prstGeom>
          <a:noFill/>
          <a:ln w="9525">
            <a:solidFill>
              <a:srgbClr val="99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17" name="Line 13"/>
          <p:cNvSpPr>
            <a:spLocks noChangeShapeType="1"/>
          </p:cNvSpPr>
          <p:nvPr/>
        </p:nvSpPr>
        <p:spPr bwMode="auto">
          <a:xfrm>
            <a:off x="533400" y="2895600"/>
            <a:ext cx="8382000" cy="0"/>
          </a:xfrm>
          <a:prstGeom prst="line">
            <a:avLst/>
          </a:prstGeom>
          <a:noFill/>
          <a:ln w="9525">
            <a:solidFill>
              <a:srgbClr val="99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18" name="Line 14"/>
          <p:cNvSpPr>
            <a:spLocks noChangeShapeType="1"/>
          </p:cNvSpPr>
          <p:nvPr/>
        </p:nvSpPr>
        <p:spPr bwMode="auto">
          <a:xfrm>
            <a:off x="4724400" y="1905000"/>
            <a:ext cx="1447800" cy="381000"/>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19" name="Line 15"/>
          <p:cNvSpPr>
            <a:spLocks noChangeShapeType="1"/>
          </p:cNvSpPr>
          <p:nvPr/>
        </p:nvSpPr>
        <p:spPr bwMode="auto">
          <a:xfrm flipH="1">
            <a:off x="4724400" y="2514600"/>
            <a:ext cx="1524000" cy="1058416"/>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20" name="Line 16"/>
          <p:cNvSpPr>
            <a:spLocks noChangeShapeType="1"/>
          </p:cNvSpPr>
          <p:nvPr/>
        </p:nvSpPr>
        <p:spPr bwMode="auto">
          <a:xfrm flipH="1">
            <a:off x="4724400" y="4419600"/>
            <a:ext cx="1447800" cy="838200"/>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21" name="Line 17"/>
          <p:cNvSpPr>
            <a:spLocks noChangeShapeType="1"/>
          </p:cNvSpPr>
          <p:nvPr/>
        </p:nvSpPr>
        <p:spPr bwMode="auto">
          <a:xfrm>
            <a:off x="4724400" y="3861048"/>
            <a:ext cx="1447800" cy="406152"/>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22" name="Line 18"/>
          <p:cNvSpPr>
            <a:spLocks noChangeShapeType="1"/>
          </p:cNvSpPr>
          <p:nvPr/>
        </p:nvSpPr>
        <p:spPr bwMode="auto">
          <a:xfrm>
            <a:off x="4800600" y="5562600"/>
            <a:ext cx="1371600" cy="381000"/>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Tree>
    <p:extLst>
      <p:ext uri="{BB962C8B-B14F-4D97-AF65-F5344CB8AC3E}">
        <p14:creationId xmlns:p14="http://schemas.microsoft.com/office/powerpoint/2010/main" val="718339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Women voting</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2342233"/>
            <a:ext cx="9144000" cy="4515767"/>
          </a:xfrm>
        </p:spPr>
        <p:txBody>
          <a:bodyPr/>
          <a:lstStyle/>
          <a:p>
            <a:r>
              <a:rPr lang="en-CA" dirty="0"/>
              <a:t>Is voting an act of authority?</a:t>
            </a:r>
          </a:p>
          <a:p>
            <a:pPr lvl="1"/>
            <a:r>
              <a:rPr lang="en-CA" dirty="0"/>
              <a:t>It depends on whether the Council is bound to the result of the vote.</a:t>
            </a:r>
          </a:p>
          <a:p>
            <a:r>
              <a:rPr lang="en-CA" dirty="0"/>
              <a:t>Church Order article 3:</a:t>
            </a:r>
          </a:p>
          <a:p>
            <a:pPr marL="400050" lvl="1" indent="0">
              <a:buNone/>
            </a:pPr>
            <a:r>
              <a:rPr lang="en-CA" i="1" dirty="0"/>
              <a:t>The consistory with the deacons shall present to the congregation either as many candidates as there are vacancies to be filled, or at the most twice as many, from which number the congregation shall choose as many as are needed.</a:t>
            </a:r>
          </a:p>
          <a:p>
            <a:pPr marL="400050" lvl="1" indent="0">
              <a:buNone/>
            </a:pPr>
            <a:r>
              <a:rPr lang="en-CA" i="1" dirty="0"/>
              <a:t>Those elected shall be appointed by the consistory with the deacons in accordance with the adopted regulations.</a:t>
            </a:r>
          </a:p>
        </p:txBody>
      </p:sp>
      <p:sp>
        <p:nvSpPr>
          <p:cNvPr id="7" name="AutoShape 4">
            <a:extLst>
              <a:ext uri="{FF2B5EF4-FFF2-40B4-BE49-F238E27FC236}">
                <a16:creationId xmlns:a16="http://schemas.microsoft.com/office/drawing/2014/main" id="{47A6FD3A-4603-4614-B4C3-820424B20AC9}"/>
              </a:ext>
            </a:extLst>
          </p:cNvPr>
          <p:cNvSpPr>
            <a:spLocks noChangeArrowheads="1"/>
          </p:cNvSpPr>
          <p:nvPr/>
        </p:nvSpPr>
        <p:spPr bwMode="auto">
          <a:xfrm>
            <a:off x="611560" y="908720"/>
            <a:ext cx="7920880" cy="1433513"/>
          </a:xfrm>
          <a:prstGeom prst="horizontalScroll">
            <a:avLst>
              <a:gd name="adj" fmla="val 7194"/>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a:r>
              <a:rPr lang="en-CA" sz="2800" i="1" dirty="0">
                <a:solidFill>
                  <a:schemeClr val="bg1"/>
                </a:solidFill>
                <a:cs typeface="Times New Roman" panose="02020603050405020304" pitchFamily="18" charset="0"/>
              </a:rPr>
              <a:t> I do not permit a woman to teach or to exercise authority over a man; rather, she is to remain quiet.              </a:t>
            </a:r>
          </a:p>
          <a:p>
            <a:pPr algn="r"/>
            <a:r>
              <a:rPr lang="en-US" sz="1800" dirty="0">
                <a:solidFill>
                  <a:schemeClr val="bg1"/>
                </a:solidFill>
              </a:rPr>
              <a:t>1 Timothy 2:12</a:t>
            </a:r>
          </a:p>
        </p:txBody>
      </p:sp>
      <p:sp>
        <p:nvSpPr>
          <p:cNvPr id="8" name="Rectangle 7">
            <a:extLst>
              <a:ext uri="{FF2B5EF4-FFF2-40B4-BE49-F238E27FC236}">
                <a16:creationId xmlns:a16="http://schemas.microsoft.com/office/drawing/2014/main" id="{67D6EAF6-305F-46E5-A8A8-9C98B9EEE98C}"/>
              </a:ext>
            </a:extLst>
          </p:cNvPr>
          <p:cNvSpPr/>
          <p:nvPr/>
        </p:nvSpPr>
        <p:spPr bwMode="auto">
          <a:xfrm>
            <a:off x="1259632" y="5733256"/>
            <a:ext cx="1008112" cy="360040"/>
          </a:xfrm>
          <a:prstGeom prst="rect">
            <a:avLst/>
          </a:prstGeom>
          <a:noFill/>
          <a:ln w="76200" cap="flat" cmpd="sng" algn="ctr">
            <a:solidFill>
              <a:srgbClr val="66FF33">
                <a:alpha val="50196"/>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anose="02020603050405020304" pitchFamily="18" charset="0"/>
            </a:endParaRPr>
          </a:p>
        </p:txBody>
      </p:sp>
      <p:sp>
        <p:nvSpPr>
          <p:cNvPr id="4" name="Rectangle 3">
            <a:extLst>
              <a:ext uri="{FF2B5EF4-FFF2-40B4-BE49-F238E27FC236}">
                <a16:creationId xmlns:a16="http://schemas.microsoft.com/office/drawing/2014/main" id="{83D82E4A-FA13-9F4F-6AC5-320129EEB15F}"/>
              </a:ext>
            </a:extLst>
          </p:cNvPr>
          <p:cNvSpPr/>
          <p:nvPr/>
        </p:nvSpPr>
        <p:spPr bwMode="auto">
          <a:xfrm>
            <a:off x="395536" y="5301208"/>
            <a:ext cx="1008112" cy="360040"/>
          </a:xfrm>
          <a:prstGeom prst="rect">
            <a:avLst/>
          </a:prstGeom>
          <a:noFill/>
          <a:ln w="76200" cap="flat" cmpd="sng" algn="ctr">
            <a:solidFill>
              <a:srgbClr val="66FF33">
                <a:alpha val="50196"/>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anose="02020603050405020304" pitchFamily="18" charset="0"/>
            </a:endParaRPr>
          </a:p>
        </p:txBody>
      </p:sp>
    </p:spTree>
    <p:extLst>
      <p:ext uri="{BB962C8B-B14F-4D97-AF65-F5344CB8AC3E}">
        <p14:creationId xmlns:p14="http://schemas.microsoft.com/office/powerpoint/2010/main" val="223094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D4597-35CF-FA1D-D80A-7E91A45B2EB9}"/>
              </a:ext>
            </a:extLst>
          </p:cNvPr>
          <p:cNvSpPr>
            <a:spLocks noGrp="1"/>
          </p:cNvSpPr>
          <p:nvPr>
            <p:ph type="title"/>
          </p:nvPr>
        </p:nvSpPr>
        <p:spPr/>
        <p:txBody>
          <a:bodyPr/>
          <a:lstStyle/>
          <a:p>
            <a:r>
              <a:rPr lang="en-US" dirty="0"/>
              <a:t>Discipline for office bearers – CO 71</a:t>
            </a:r>
            <a:endParaRPr lang="en-CA" dirty="0"/>
          </a:p>
        </p:txBody>
      </p:sp>
      <p:sp>
        <p:nvSpPr>
          <p:cNvPr id="3" name="Content Placeholder 2">
            <a:extLst>
              <a:ext uri="{FF2B5EF4-FFF2-40B4-BE49-F238E27FC236}">
                <a16:creationId xmlns:a16="http://schemas.microsoft.com/office/drawing/2014/main" id="{97E8A015-0F5E-D476-8E39-3E4B4984FB66}"/>
              </a:ext>
            </a:extLst>
          </p:cNvPr>
          <p:cNvSpPr>
            <a:spLocks noGrp="1"/>
          </p:cNvSpPr>
          <p:nvPr>
            <p:ph idx="1"/>
          </p:nvPr>
        </p:nvSpPr>
        <p:spPr/>
        <p:txBody>
          <a:bodyPr/>
          <a:lstStyle/>
          <a:p>
            <a:pPr marL="0" indent="0" algn="ctr">
              <a:buNone/>
            </a:pPr>
            <a:r>
              <a:rPr lang="en-CA" b="1" i="1" dirty="0"/>
              <a:t>Suspension and Deposition of Office-Bearers</a:t>
            </a:r>
          </a:p>
          <a:p>
            <a:pPr marL="0" indent="0">
              <a:spcBef>
                <a:spcPts val="0"/>
              </a:spcBef>
              <a:buNone/>
            </a:pPr>
            <a:r>
              <a:rPr lang="en-CA" i="1" dirty="0"/>
              <a:t>When ministers, elders, or deacons have committed a public or otherwise gross sin, or refuse to heed the admonitions by the consistory with the deacons, they shall be suspended from office by the judgment of their own consistory with the deacons and of the consistory with the deacons of the neighbouring church. When they harden themselves in their sin or when the sin committed is of such a nature that they cannot continue in office, elders or deacons shall be deposed by the judgment of the above-mentioned consistories with the deacons. Classis, with the concurring advice of the deputies of regional synod, shall judge whether the ministers are to be deposed.</a:t>
            </a:r>
          </a:p>
          <a:p>
            <a:endParaRPr lang="en-CA" dirty="0"/>
          </a:p>
        </p:txBody>
      </p:sp>
    </p:spTree>
    <p:extLst>
      <p:ext uri="{BB962C8B-B14F-4D97-AF65-F5344CB8AC3E}">
        <p14:creationId xmlns:p14="http://schemas.microsoft.com/office/powerpoint/2010/main" val="2367795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41463-5C39-E124-5361-FA23A0FDEE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8EEF8-FDFF-CF32-5C58-9B30CB127B95}"/>
              </a:ext>
            </a:extLst>
          </p:cNvPr>
          <p:cNvSpPr>
            <a:spLocks noGrp="1"/>
          </p:cNvSpPr>
          <p:nvPr>
            <p:ph type="title"/>
          </p:nvPr>
        </p:nvSpPr>
        <p:spPr/>
        <p:txBody>
          <a:bodyPr/>
          <a:lstStyle/>
          <a:p>
            <a:r>
              <a:rPr lang="en-US" dirty="0"/>
              <a:t>Discipline for office bearers – CO 72</a:t>
            </a:r>
            <a:endParaRPr lang="en-CA" dirty="0"/>
          </a:p>
        </p:txBody>
      </p:sp>
      <p:sp>
        <p:nvSpPr>
          <p:cNvPr id="3" name="Content Placeholder 2">
            <a:extLst>
              <a:ext uri="{FF2B5EF4-FFF2-40B4-BE49-F238E27FC236}">
                <a16:creationId xmlns:a16="http://schemas.microsoft.com/office/drawing/2014/main" id="{185EA0C9-8C9E-8FAB-D6ED-26E56358732F}"/>
              </a:ext>
            </a:extLst>
          </p:cNvPr>
          <p:cNvSpPr>
            <a:spLocks noGrp="1"/>
          </p:cNvSpPr>
          <p:nvPr>
            <p:ph idx="1"/>
          </p:nvPr>
        </p:nvSpPr>
        <p:spPr/>
        <p:txBody>
          <a:bodyPr/>
          <a:lstStyle/>
          <a:p>
            <a:pPr marL="0" indent="0" algn="ctr">
              <a:buNone/>
            </a:pPr>
            <a:r>
              <a:rPr lang="en-CA" b="1" i="1" dirty="0"/>
              <a:t>Serious and Gross Sins on the Part of Office-Bearers</a:t>
            </a:r>
          </a:p>
          <a:p>
            <a:pPr marL="0" indent="0">
              <a:buNone/>
            </a:pPr>
            <a:r>
              <a:rPr lang="en-CA" i="1" dirty="0"/>
              <a:t>As serious and gross sins which are grounds for the suspension or deposition of office-bearers the following are to be mentioned particularly: false doctrine or heresy, public schisms, blasphemy, simony, faithless desertion of office or intrusion upon that of another, perjury, adultery, fornication, theft, acts of violence, habitual drunkenness, brawling, unjustly enriching oneself, and, further, all sins and serious misdemeanours that rate as ground for excommunication with respect to other members of the church.</a:t>
            </a:r>
          </a:p>
          <a:p>
            <a:endParaRPr lang="en-CA" i="1" dirty="0"/>
          </a:p>
        </p:txBody>
      </p:sp>
    </p:spTree>
    <p:extLst>
      <p:ext uri="{BB962C8B-B14F-4D97-AF65-F5344CB8AC3E}">
        <p14:creationId xmlns:p14="http://schemas.microsoft.com/office/powerpoint/2010/main" val="1570211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27858-D5A7-5448-15A2-5659C9BA2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219330-A7D7-1E27-F4EE-A1834131B3F3}"/>
              </a:ext>
            </a:extLst>
          </p:cNvPr>
          <p:cNvSpPr>
            <a:spLocks noGrp="1"/>
          </p:cNvSpPr>
          <p:nvPr>
            <p:ph type="title"/>
          </p:nvPr>
        </p:nvSpPr>
        <p:spPr/>
        <p:txBody>
          <a:bodyPr/>
          <a:lstStyle/>
          <a:p>
            <a:r>
              <a:rPr lang="en-US" dirty="0"/>
              <a:t>Discipline for office bearers – CO 73-74</a:t>
            </a:r>
            <a:endParaRPr lang="en-CA" dirty="0"/>
          </a:p>
        </p:txBody>
      </p:sp>
      <p:sp>
        <p:nvSpPr>
          <p:cNvPr id="3" name="Content Placeholder 2">
            <a:extLst>
              <a:ext uri="{FF2B5EF4-FFF2-40B4-BE49-F238E27FC236}">
                <a16:creationId xmlns:a16="http://schemas.microsoft.com/office/drawing/2014/main" id="{94145331-DAC3-34AF-47BC-37BF25CD0ACF}"/>
              </a:ext>
            </a:extLst>
          </p:cNvPr>
          <p:cNvSpPr>
            <a:spLocks noGrp="1"/>
          </p:cNvSpPr>
          <p:nvPr>
            <p:ph idx="1"/>
          </p:nvPr>
        </p:nvSpPr>
        <p:spPr/>
        <p:txBody>
          <a:bodyPr/>
          <a:lstStyle/>
          <a:p>
            <a:pPr marL="0" indent="0" algn="ctr">
              <a:buNone/>
            </a:pPr>
            <a:r>
              <a:rPr lang="en-CA" b="1" i="1" dirty="0"/>
              <a:t>73: Christian Censure</a:t>
            </a:r>
          </a:p>
          <a:p>
            <a:pPr marL="0" indent="0">
              <a:buNone/>
            </a:pPr>
            <a:r>
              <a:rPr lang="en-CA" i="1" dirty="0"/>
              <a:t>The ministers, elders, and deacons shall mutually exercise Christian censure and shall exhort and kindly admonish one another with regard to the execution of their office.</a:t>
            </a:r>
          </a:p>
          <a:p>
            <a:pPr marL="0" indent="0">
              <a:buNone/>
            </a:pPr>
            <a:endParaRPr lang="en-CA" i="1" dirty="0"/>
          </a:p>
          <a:p>
            <a:pPr marL="0" indent="0" algn="ctr">
              <a:buNone/>
            </a:pPr>
            <a:r>
              <a:rPr lang="en-CA" b="1" i="1" dirty="0"/>
              <a:t>74: No Lording It over Others</a:t>
            </a:r>
          </a:p>
          <a:p>
            <a:pPr marL="0" indent="0">
              <a:buNone/>
            </a:pPr>
            <a:r>
              <a:rPr lang="en-CA" i="1" dirty="0"/>
              <a:t> No church shall in any way lord it over other churches, no office-bearer over other office-bearers.</a:t>
            </a:r>
          </a:p>
          <a:p>
            <a:pPr marL="0" indent="0">
              <a:buNone/>
            </a:pPr>
            <a:r>
              <a:rPr lang="en-CA" i="1" dirty="0"/>
              <a:t> </a:t>
            </a:r>
          </a:p>
          <a:p>
            <a:endParaRPr lang="en-CA" i="1" dirty="0"/>
          </a:p>
        </p:txBody>
      </p:sp>
    </p:spTree>
    <p:extLst>
      <p:ext uri="{BB962C8B-B14F-4D97-AF65-F5344CB8AC3E}">
        <p14:creationId xmlns:p14="http://schemas.microsoft.com/office/powerpoint/2010/main" val="2904000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F0E10-05D3-5132-B1F6-B85505447B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B0C6B-2D7B-9464-458D-701F9CDCC154}"/>
              </a:ext>
            </a:extLst>
          </p:cNvPr>
          <p:cNvSpPr>
            <a:spLocks noGrp="1"/>
          </p:cNvSpPr>
          <p:nvPr>
            <p:ph type="title"/>
          </p:nvPr>
        </p:nvSpPr>
        <p:spPr/>
        <p:txBody>
          <a:bodyPr/>
          <a:lstStyle/>
          <a:p>
            <a:r>
              <a:rPr lang="en-US" dirty="0"/>
              <a:t>The Church Order</a:t>
            </a:r>
            <a:endParaRPr lang="en-CA" dirty="0"/>
          </a:p>
        </p:txBody>
      </p:sp>
      <p:sp>
        <p:nvSpPr>
          <p:cNvPr id="3" name="Content Placeholder 2">
            <a:extLst>
              <a:ext uri="{FF2B5EF4-FFF2-40B4-BE49-F238E27FC236}">
                <a16:creationId xmlns:a16="http://schemas.microsoft.com/office/drawing/2014/main" id="{7AAF643D-9874-7336-04FB-EF27FEE5CD4C}"/>
              </a:ext>
            </a:extLst>
          </p:cNvPr>
          <p:cNvSpPr>
            <a:spLocks noGrp="1"/>
          </p:cNvSpPr>
          <p:nvPr>
            <p:ph idx="1"/>
          </p:nvPr>
        </p:nvSpPr>
        <p:spPr/>
        <p:txBody>
          <a:bodyPr/>
          <a:lstStyle/>
          <a:p>
            <a:pPr marL="0" indent="0" algn="ctr">
              <a:buNone/>
            </a:pPr>
            <a:r>
              <a:rPr lang="en-CA" b="1" i="1" dirty="0"/>
              <a:t>Observance and Revision of the Church Order</a:t>
            </a:r>
          </a:p>
          <a:p>
            <a:pPr marL="0" indent="0">
              <a:buNone/>
            </a:pPr>
            <a:r>
              <a:rPr lang="en-CA" i="1" dirty="0"/>
              <a:t> </a:t>
            </a:r>
          </a:p>
          <a:p>
            <a:pPr marL="0" indent="0">
              <a:buNone/>
            </a:pPr>
            <a:r>
              <a:rPr lang="en-CA" i="1" dirty="0"/>
              <a:t>These articles, which regard the lawful order of the church, have been adopted with common accord. If the interest of the churches demand such, they may and ought to be changed, augmented, or diminished. However, no consistory, classis, or regional synod shall be permitted to do so, but they shall endeavour diligently to observe the articles of this Church Order as long as they have not been changed by a general synod.</a:t>
            </a:r>
          </a:p>
          <a:p>
            <a:pPr marL="0" indent="0">
              <a:buNone/>
            </a:pPr>
            <a:r>
              <a:rPr lang="en-CA" i="1" dirty="0"/>
              <a:t> </a:t>
            </a:r>
          </a:p>
          <a:p>
            <a:endParaRPr lang="en-CA" i="1" dirty="0"/>
          </a:p>
        </p:txBody>
      </p:sp>
    </p:spTree>
    <p:extLst>
      <p:ext uri="{BB962C8B-B14F-4D97-AF65-F5344CB8AC3E}">
        <p14:creationId xmlns:p14="http://schemas.microsoft.com/office/powerpoint/2010/main" val="4152067340"/>
      </p:ext>
    </p:extLst>
  </p:cSld>
  <p:clrMapOvr>
    <a:masterClrMapping/>
  </p:clrMapOvr>
</p:sld>
</file>

<file path=ppt/theme/theme1.xml><?xml version="1.0" encoding="utf-8"?>
<a:theme xmlns:a="http://schemas.openxmlformats.org/drawingml/2006/main" name="1_Office Theme">
  <a:themeElements>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7109</TotalTime>
  <Words>676</Words>
  <Application>Microsoft Office PowerPoint</Application>
  <PresentationFormat>On-screen Show (4:3)</PresentationFormat>
  <Paragraphs>49</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Comic Sans MS</vt:lpstr>
      <vt:lpstr>Times New Roman</vt:lpstr>
      <vt:lpstr>1_Office Theme</vt:lpstr>
      <vt:lpstr>Catechism The Workshop of Faith </vt:lpstr>
      <vt:lpstr>Women voting</vt:lpstr>
      <vt:lpstr>The election procedure By congregation   by council</vt:lpstr>
      <vt:lpstr>Women voting</vt:lpstr>
      <vt:lpstr>Discipline for office bearers – CO 71</vt:lpstr>
      <vt:lpstr>Discipline for office bearers – CO 72</vt:lpstr>
      <vt:lpstr>Discipline for office bearers – CO 73-74</vt:lpstr>
      <vt:lpstr>The Church Order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gedraagt een christen zich?</dc:title>
  <dc:creator>Roelf Janssen</dc:creator>
  <cp:lastModifiedBy>Roelf Janssen</cp:lastModifiedBy>
  <cp:revision>222</cp:revision>
  <cp:lastPrinted>2013-02-26T00:04:26Z</cp:lastPrinted>
  <dcterms:created xsi:type="dcterms:W3CDTF">2008-08-14T09:20:46Z</dcterms:created>
  <dcterms:modified xsi:type="dcterms:W3CDTF">2026-04-21T02:45:36Z</dcterms:modified>
</cp:coreProperties>
</file>