
<file path=[Content_Types].xml><?xml version="1.0" encoding="utf-8"?>
<Types xmlns="http://schemas.openxmlformats.org/package/2006/content-types">
  <Default Extension="jpeg" ContentType="image/jpeg"/>
  <Default Extension="m4a" ContentType="audio/mp4"/>
  <Default Extension="png" ContentType="image/png"/>
  <Default Extension="rels" ContentType="application/vnd.openxmlformats-package.relationships+xml"/>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0" r:id="rId1"/>
  </p:sldMasterIdLst>
  <p:notesMasterIdLst>
    <p:notesMasterId r:id="rId22"/>
  </p:notesMasterIdLst>
  <p:handoutMasterIdLst>
    <p:handoutMasterId r:id="rId23"/>
  </p:handoutMasterIdLst>
  <p:sldIdLst>
    <p:sldId id="371" r:id="rId2"/>
    <p:sldId id="601" r:id="rId3"/>
    <p:sldId id="560" r:id="rId4"/>
    <p:sldId id="566" r:id="rId5"/>
    <p:sldId id="603" r:id="rId6"/>
    <p:sldId id="604" r:id="rId7"/>
    <p:sldId id="587" r:id="rId8"/>
    <p:sldId id="577" r:id="rId9"/>
    <p:sldId id="590" r:id="rId10"/>
    <p:sldId id="591" r:id="rId11"/>
    <p:sldId id="592" r:id="rId12"/>
    <p:sldId id="602" r:id="rId13"/>
    <p:sldId id="579" r:id="rId14"/>
    <p:sldId id="580" r:id="rId15"/>
    <p:sldId id="581" r:id="rId16"/>
    <p:sldId id="588" r:id="rId17"/>
    <p:sldId id="583" r:id="rId18"/>
    <p:sldId id="605" r:id="rId19"/>
    <p:sldId id="606" r:id="rId20"/>
    <p:sldId id="582" r:id="rId21"/>
  </p:sldIdLst>
  <p:sldSz cx="9144000" cy="6858000" type="screen4x3"/>
  <p:notesSz cx="6799263" cy="9932988"/>
  <p:defaultTextStyle>
    <a:defPPr>
      <a:defRPr lang="en-GB"/>
    </a:defPPr>
    <a:lvl1pPr algn="ctr" rtl="0" eaLnBrk="0" fontAlgn="base" hangingPunct="0">
      <a:spcBef>
        <a:spcPct val="0"/>
      </a:spcBef>
      <a:spcAft>
        <a:spcPct val="0"/>
      </a:spcAft>
      <a:defRPr sz="4400" kern="1200">
        <a:solidFill>
          <a:schemeClr val="tx2"/>
        </a:solidFill>
        <a:latin typeface="Times New Roman" pitchFamily="18" charset="0"/>
        <a:ea typeface="+mn-ea"/>
        <a:cs typeface="+mn-cs"/>
      </a:defRPr>
    </a:lvl1pPr>
    <a:lvl2pPr marL="457200" algn="ctr" rtl="0" eaLnBrk="0" fontAlgn="base" hangingPunct="0">
      <a:spcBef>
        <a:spcPct val="0"/>
      </a:spcBef>
      <a:spcAft>
        <a:spcPct val="0"/>
      </a:spcAft>
      <a:defRPr sz="4400" kern="1200">
        <a:solidFill>
          <a:schemeClr val="tx2"/>
        </a:solidFill>
        <a:latin typeface="Times New Roman" pitchFamily="18" charset="0"/>
        <a:ea typeface="+mn-ea"/>
        <a:cs typeface="+mn-cs"/>
      </a:defRPr>
    </a:lvl2pPr>
    <a:lvl3pPr marL="914400" algn="ctr" rtl="0" eaLnBrk="0" fontAlgn="base" hangingPunct="0">
      <a:spcBef>
        <a:spcPct val="0"/>
      </a:spcBef>
      <a:spcAft>
        <a:spcPct val="0"/>
      </a:spcAft>
      <a:defRPr sz="4400" kern="1200">
        <a:solidFill>
          <a:schemeClr val="tx2"/>
        </a:solidFill>
        <a:latin typeface="Times New Roman" pitchFamily="18" charset="0"/>
        <a:ea typeface="+mn-ea"/>
        <a:cs typeface="+mn-cs"/>
      </a:defRPr>
    </a:lvl3pPr>
    <a:lvl4pPr marL="1371600" algn="ctr" rtl="0" eaLnBrk="0" fontAlgn="base" hangingPunct="0">
      <a:spcBef>
        <a:spcPct val="0"/>
      </a:spcBef>
      <a:spcAft>
        <a:spcPct val="0"/>
      </a:spcAft>
      <a:defRPr sz="4400" kern="1200">
        <a:solidFill>
          <a:schemeClr val="tx2"/>
        </a:solidFill>
        <a:latin typeface="Times New Roman" pitchFamily="18" charset="0"/>
        <a:ea typeface="+mn-ea"/>
        <a:cs typeface="+mn-cs"/>
      </a:defRPr>
    </a:lvl4pPr>
    <a:lvl5pPr marL="1828800" algn="ctr" rtl="0" eaLnBrk="0" fontAlgn="base" hangingPunct="0">
      <a:spcBef>
        <a:spcPct val="0"/>
      </a:spcBef>
      <a:spcAft>
        <a:spcPct val="0"/>
      </a:spcAft>
      <a:defRPr sz="4400" kern="1200">
        <a:solidFill>
          <a:schemeClr val="tx2"/>
        </a:solidFill>
        <a:latin typeface="Times New Roman" pitchFamily="18" charset="0"/>
        <a:ea typeface="+mn-ea"/>
        <a:cs typeface="+mn-cs"/>
      </a:defRPr>
    </a:lvl5pPr>
    <a:lvl6pPr marL="2286000" algn="l" defTabSz="914400" rtl="0" eaLnBrk="1" latinLnBrk="0" hangingPunct="1">
      <a:defRPr sz="4400" kern="1200">
        <a:solidFill>
          <a:schemeClr val="tx2"/>
        </a:solidFill>
        <a:latin typeface="Times New Roman" pitchFamily="18" charset="0"/>
        <a:ea typeface="+mn-ea"/>
        <a:cs typeface="+mn-cs"/>
      </a:defRPr>
    </a:lvl6pPr>
    <a:lvl7pPr marL="2743200" algn="l" defTabSz="914400" rtl="0" eaLnBrk="1" latinLnBrk="0" hangingPunct="1">
      <a:defRPr sz="4400" kern="1200">
        <a:solidFill>
          <a:schemeClr val="tx2"/>
        </a:solidFill>
        <a:latin typeface="Times New Roman" pitchFamily="18" charset="0"/>
        <a:ea typeface="+mn-ea"/>
        <a:cs typeface="+mn-cs"/>
      </a:defRPr>
    </a:lvl7pPr>
    <a:lvl8pPr marL="3200400" algn="l" defTabSz="914400" rtl="0" eaLnBrk="1" latinLnBrk="0" hangingPunct="1">
      <a:defRPr sz="4400" kern="1200">
        <a:solidFill>
          <a:schemeClr val="tx2"/>
        </a:solidFill>
        <a:latin typeface="Times New Roman" pitchFamily="18" charset="0"/>
        <a:ea typeface="+mn-ea"/>
        <a:cs typeface="+mn-cs"/>
      </a:defRPr>
    </a:lvl8pPr>
    <a:lvl9pPr marL="3657600" algn="l" defTabSz="914400" rtl="0" eaLnBrk="1" latinLnBrk="0" hangingPunct="1">
      <a:defRPr sz="4400" kern="1200">
        <a:solidFill>
          <a:schemeClr val="tx2"/>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FFFF00"/>
    <a:srgbClr val="292929"/>
    <a:srgbClr val="333333"/>
    <a:srgbClr val="6600FF"/>
    <a:srgbClr val="99CCFF"/>
    <a:srgbClr val="993300"/>
    <a:srgbClr val="FF0000"/>
    <a:srgbClr val="FF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55" autoAdjust="0"/>
    <p:restoredTop sz="94660"/>
  </p:normalViewPr>
  <p:slideViewPr>
    <p:cSldViewPr>
      <p:cViewPr varScale="1">
        <p:scale>
          <a:sx n="105" d="100"/>
          <a:sy n="105" d="100"/>
        </p:scale>
        <p:origin x="1392"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2784"/>
    </p:cViewPr>
  </p:sorterViewPr>
  <p:notesViewPr>
    <p:cSldViewPr>
      <p:cViewPr varScale="1">
        <p:scale>
          <a:sx n="56" d="100"/>
          <a:sy n="56" d="100"/>
        </p:scale>
        <p:origin x="-1650" y="-84"/>
      </p:cViewPr>
      <p:guideLst>
        <p:guide orient="horz" pos="3128"/>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hdr" sz="quarter"/>
          </p:nvPr>
        </p:nvSpPr>
        <p:spPr bwMode="auto">
          <a:xfrm>
            <a:off x="0" y="0"/>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0531" name="Rectangle 3"/>
          <p:cNvSpPr>
            <a:spLocks noGrp="1" noChangeArrowheads="1"/>
          </p:cNvSpPr>
          <p:nvPr>
            <p:ph type="dt" sz="quarter" idx="1"/>
          </p:nvPr>
        </p:nvSpPr>
        <p:spPr bwMode="auto">
          <a:xfrm>
            <a:off x="3884613" y="0"/>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0532" name="Rectangle 4"/>
          <p:cNvSpPr>
            <a:spLocks noGrp="1" noChangeArrowheads="1"/>
          </p:cNvSpPr>
          <p:nvPr>
            <p:ph type="ftr" sz="quarter" idx="2"/>
          </p:nvPr>
        </p:nvSpPr>
        <p:spPr bwMode="auto">
          <a:xfrm>
            <a:off x="0" y="9450388"/>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0533" name="Rectangle 5"/>
          <p:cNvSpPr>
            <a:spLocks noGrp="1" noChangeArrowheads="1"/>
          </p:cNvSpPr>
          <p:nvPr>
            <p:ph type="sldNum" sz="quarter" idx="3"/>
          </p:nvPr>
        </p:nvSpPr>
        <p:spPr bwMode="auto">
          <a:xfrm>
            <a:off x="3884613" y="945038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AE33EFCC-5C08-4A65-A671-866D9178FCE9}" type="slidenum">
              <a:rPr lang="en-GB"/>
              <a:pPr/>
              <a:t>‹#›</a:t>
            </a:fld>
            <a:endParaRPr lang="en-GB"/>
          </a:p>
        </p:txBody>
      </p:sp>
    </p:spTree>
    <p:extLst>
      <p:ext uri="{BB962C8B-B14F-4D97-AF65-F5344CB8AC3E}">
        <p14:creationId xmlns:p14="http://schemas.microsoft.com/office/powerpoint/2010/main" val="42115198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7698" name="Rectangle 2"/>
          <p:cNvSpPr>
            <a:spLocks noGrp="1" noChangeArrowheads="1"/>
          </p:cNvSpPr>
          <p:nvPr>
            <p:ph type="hdr" sz="quarter"/>
          </p:nvPr>
        </p:nvSpPr>
        <p:spPr bwMode="auto">
          <a:xfrm>
            <a:off x="0" y="0"/>
            <a:ext cx="29718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l">
              <a:defRPr sz="1200">
                <a:solidFill>
                  <a:schemeClr val="tx1"/>
                </a:solidFill>
              </a:defRPr>
            </a:lvl1pPr>
          </a:lstStyle>
          <a:p>
            <a:endParaRPr lang="en-GB"/>
          </a:p>
        </p:txBody>
      </p:sp>
      <p:sp>
        <p:nvSpPr>
          <p:cNvPr id="157699" name="Rectangle 3"/>
          <p:cNvSpPr>
            <a:spLocks noGrp="1" noChangeArrowheads="1"/>
          </p:cNvSpPr>
          <p:nvPr>
            <p:ph type="dt" idx="1"/>
          </p:nvPr>
        </p:nvSpPr>
        <p:spPr bwMode="auto">
          <a:xfrm>
            <a:off x="3884613" y="0"/>
            <a:ext cx="28956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lvl1pPr algn="r">
              <a:defRPr sz="1200">
                <a:solidFill>
                  <a:schemeClr val="tx1"/>
                </a:solidFill>
              </a:defRPr>
            </a:lvl1pPr>
          </a:lstStyle>
          <a:p>
            <a:endParaRPr lang="en-GB"/>
          </a:p>
        </p:txBody>
      </p:sp>
      <p:sp>
        <p:nvSpPr>
          <p:cNvPr id="157700" name="Rectangle 4"/>
          <p:cNvSpPr>
            <a:spLocks noGrp="1" noRot="1" noChangeAspect="1" noChangeArrowheads="1" noTextEdit="1"/>
          </p:cNvSpPr>
          <p:nvPr>
            <p:ph type="sldImg" idx="2"/>
          </p:nvPr>
        </p:nvSpPr>
        <p:spPr bwMode="auto">
          <a:xfrm>
            <a:off x="901700" y="762000"/>
            <a:ext cx="4978400" cy="37338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57701" name="Rectangle 5"/>
          <p:cNvSpPr>
            <a:spLocks noGrp="1" noChangeArrowheads="1"/>
          </p:cNvSpPr>
          <p:nvPr>
            <p:ph type="body" sz="quarter" idx="3"/>
          </p:nvPr>
        </p:nvSpPr>
        <p:spPr bwMode="auto">
          <a:xfrm>
            <a:off x="914400" y="4724400"/>
            <a:ext cx="4951413" cy="44973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57702" name="Rectangle 6"/>
          <p:cNvSpPr>
            <a:spLocks noGrp="1" noChangeArrowheads="1"/>
          </p:cNvSpPr>
          <p:nvPr>
            <p:ph type="ftr" sz="quarter" idx="4"/>
          </p:nvPr>
        </p:nvSpPr>
        <p:spPr bwMode="auto">
          <a:xfrm>
            <a:off x="0" y="9450388"/>
            <a:ext cx="29718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l">
              <a:defRPr sz="1200">
                <a:solidFill>
                  <a:schemeClr val="tx1"/>
                </a:solidFill>
              </a:defRPr>
            </a:lvl1pPr>
          </a:lstStyle>
          <a:p>
            <a:endParaRPr lang="en-GB"/>
          </a:p>
        </p:txBody>
      </p:sp>
      <p:sp>
        <p:nvSpPr>
          <p:cNvPr id="157703" name="Rectangle 7"/>
          <p:cNvSpPr>
            <a:spLocks noGrp="1" noChangeArrowheads="1"/>
          </p:cNvSpPr>
          <p:nvPr>
            <p:ph type="sldNum" sz="quarter" idx="5"/>
          </p:nvPr>
        </p:nvSpPr>
        <p:spPr bwMode="auto">
          <a:xfrm>
            <a:off x="3884613" y="9450388"/>
            <a:ext cx="2895600" cy="457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accent2"/>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b" anchorCtr="0" compatLnSpc="1">
            <a:prstTxWarp prst="textNoShape">
              <a:avLst/>
            </a:prstTxWarp>
          </a:bodyPr>
          <a:lstStyle>
            <a:lvl1pPr algn="r">
              <a:defRPr sz="1200">
                <a:solidFill>
                  <a:schemeClr val="tx1"/>
                </a:solidFill>
              </a:defRPr>
            </a:lvl1pPr>
          </a:lstStyle>
          <a:p>
            <a:fld id="{8A65653F-20EF-40F4-8A10-A61FF7739741}" type="slidenum">
              <a:rPr lang="en-GB"/>
              <a:pPr/>
              <a:t>‹#›</a:t>
            </a:fld>
            <a:endParaRPr lang="en-GB"/>
          </a:p>
        </p:txBody>
      </p:sp>
    </p:spTree>
    <p:extLst>
      <p:ext uri="{BB962C8B-B14F-4D97-AF65-F5344CB8AC3E}">
        <p14:creationId xmlns:p14="http://schemas.microsoft.com/office/powerpoint/2010/main" val="133788818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28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28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28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28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28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41D4A3-5653-490C-9E28-F8F1D0DAAA21}" type="slidenum">
              <a:rPr lang="en-GB"/>
              <a:pPr/>
              <a:t>1</a:t>
            </a:fld>
            <a:endParaRPr lang="en-GB"/>
          </a:p>
        </p:txBody>
      </p:sp>
      <p:sp>
        <p:nvSpPr>
          <p:cNvPr id="158722" name="Rectangle 2"/>
          <p:cNvSpPr>
            <a:spLocks noGrp="1" noRot="1" noChangeAspect="1" noChangeArrowheads="1" noTextEdit="1"/>
          </p:cNvSpPr>
          <p:nvPr>
            <p:ph type="sldImg"/>
          </p:nvPr>
        </p:nvSpPr>
        <p:spPr>
          <a:ln/>
        </p:spPr>
      </p:sp>
      <p:sp>
        <p:nvSpPr>
          <p:cNvPr id="1587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2210DC4F-12C7-4655-A5C7-A8220B322FD7}" type="slidenum">
              <a:rPr lang="en-GB" smtClean="0"/>
              <a:pPr/>
              <a:t>2</a:t>
            </a:fld>
            <a:endParaRPr lang="en-GB"/>
          </a:p>
        </p:txBody>
      </p:sp>
    </p:spTree>
    <p:extLst>
      <p:ext uri="{BB962C8B-B14F-4D97-AF65-F5344CB8AC3E}">
        <p14:creationId xmlns:p14="http://schemas.microsoft.com/office/powerpoint/2010/main" val="31350670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EE7FD4-1E28-46AE-B12A-AE3FD3670FBC}" type="slidenum">
              <a:rPr lang="en-GB"/>
              <a:pPr/>
              <a:t>3</a:t>
            </a:fld>
            <a:endParaRPr lang="en-GB"/>
          </a:p>
        </p:txBody>
      </p:sp>
      <p:sp>
        <p:nvSpPr>
          <p:cNvPr id="372738" name="Rectangle 1026"/>
          <p:cNvSpPr>
            <a:spLocks noGrp="1" noRot="1" noChangeAspect="1" noChangeArrowheads="1" noTextEdit="1"/>
          </p:cNvSpPr>
          <p:nvPr>
            <p:ph type="sldImg"/>
          </p:nvPr>
        </p:nvSpPr>
        <p:spPr>
          <a:ln/>
        </p:spPr>
      </p:sp>
      <p:sp>
        <p:nvSpPr>
          <p:cNvPr id="372739"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16E23-31C5-449A-BFF1-70B065090BF1}" type="slidenum">
              <a:rPr lang="en-GB"/>
              <a:pPr/>
              <a:t>4</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6689187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3516E23-31C5-449A-BFF1-70B065090BF1}" type="slidenum">
              <a:rPr lang="en-GB"/>
              <a:pPr/>
              <a:t>5</a:t>
            </a:fld>
            <a:endParaRPr lang="en-GB"/>
          </a:p>
        </p:txBody>
      </p:sp>
      <p:sp>
        <p:nvSpPr>
          <p:cNvPr id="380930" name="Rectangle 2"/>
          <p:cNvSpPr>
            <a:spLocks noGrp="1" noRot="1" noChangeAspect="1" noChangeArrowheads="1" noTextEdit="1"/>
          </p:cNvSpPr>
          <p:nvPr>
            <p:ph type="sldImg"/>
          </p:nvPr>
        </p:nvSpPr>
        <p:spPr>
          <a:ln/>
        </p:spPr>
      </p:sp>
      <p:sp>
        <p:nvSpPr>
          <p:cNvPr id="38093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755877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2210DC4F-12C7-4655-A5C7-A8220B322FD7}" type="slidenum">
              <a:rPr lang="en-GB" smtClean="0"/>
              <a:pPr/>
              <a:t>6</a:t>
            </a:fld>
            <a:endParaRPr lang="en-GB"/>
          </a:p>
        </p:txBody>
      </p:sp>
    </p:spTree>
    <p:extLst>
      <p:ext uri="{BB962C8B-B14F-4D97-AF65-F5344CB8AC3E}">
        <p14:creationId xmlns:p14="http://schemas.microsoft.com/office/powerpoint/2010/main" val="32234388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7</a:t>
            </a:fld>
            <a:endParaRPr lang="en-GB"/>
          </a:p>
        </p:txBody>
      </p:sp>
    </p:spTree>
    <p:extLst>
      <p:ext uri="{BB962C8B-B14F-4D97-AF65-F5344CB8AC3E}">
        <p14:creationId xmlns:p14="http://schemas.microsoft.com/office/powerpoint/2010/main" val="20375468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8</a:t>
            </a:fld>
            <a:endParaRPr lang="en-GB"/>
          </a:p>
        </p:txBody>
      </p:sp>
    </p:spTree>
    <p:extLst>
      <p:ext uri="{BB962C8B-B14F-4D97-AF65-F5344CB8AC3E}">
        <p14:creationId xmlns:p14="http://schemas.microsoft.com/office/powerpoint/2010/main" val="493441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2210DC4F-12C7-4655-A5C7-A8220B322FD7}" type="slidenum">
              <a:rPr lang="en-GB" smtClean="0"/>
              <a:pPr/>
              <a:t>9</a:t>
            </a:fld>
            <a:endParaRPr lang="en-GB"/>
          </a:p>
        </p:txBody>
      </p:sp>
    </p:spTree>
    <p:extLst>
      <p:ext uri="{BB962C8B-B14F-4D97-AF65-F5344CB8AC3E}">
        <p14:creationId xmlns:p14="http://schemas.microsoft.com/office/powerpoint/2010/main" val="3709696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2210DC4F-12C7-4655-A5C7-A8220B322FD7}" type="slidenum">
              <a:rPr lang="en-GB" smtClean="0"/>
              <a:pPr/>
              <a:t>10</a:t>
            </a:fld>
            <a:endParaRPr lang="en-GB"/>
          </a:p>
        </p:txBody>
      </p:sp>
    </p:spTree>
    <p:extLst>
      <p:ext uri="{BB962C8B-B14F-4D97-AF65-F5344CB8AC3E}">
        <p14:creationId xmlns:p14="http://schemas.microsoft.com/office/powerpoint/2010/main" val="29871932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2210DC4F-12C7-4655-A5C7-A8220B322FD7}" type="slidenum">
              <a:rPr lang="en-GB" smtClean="0"/>
              <a:pPr/>
              <a:t>11</a:t>
            </a:fld>
            <a:endParaRPr lang="en-GB"/>
          </a:p>
        </p:txBody>
      </p:sp>
    </p:spTree>
    <p:extLst>
      <p:ext uri="{BB962C8B-B14F-4D97-AF65-F5344CB8AC3E}">
        <p14:creationId xmlns:p14="http://schemas.microsoft.com/office/powerpoint/2010/main" val="38196594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12</a:t>
            </a:fld>
            <a:endParaRPr lang="en-GB"/>
          </a:p>
        </p:txBody>
      </p:sp>
    </p:spTree>
    <p:extLst>
      <p:ext uri="{BB962C8B-B14F-4D97-AF65-F5344CB8AC3E}">
        <p14:creationId xmlns:p14="http://schemas.microsoft.com/office/powerpoint/2010/main" val="4046963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13</a:t>
            </a:fld>
            <a:endParaRPr lang="en-GB"/>
          </a:p>
        </p:txBody>
      </p:sp>
    </p:spTree>
    <p:extLst>
      <p:ext uri="{BB962C8B-B14F-4D97-AF65-F5344CB8AC3E}">
        <p14:creationId xmlns:p14="http://schemas.microsoft.com/office/powerpoint/2010/main" val="1911997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14</a:t>
            </a:fld>
            <a:endParaRPr lang="en-GB"/>
          </a:p>
        </p:txBody>
      </p:sp>
    </p:spTree>
    <p:extLst>
      <p:ext uri="{BB962C8B-B14F-4D97-AF65-F5344CB8AC3E}">
        <p14:creationId xmlns:p14="http://schemas.microsoft.com/office/powerpoint/2010/main" val="1150089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15</a:t>
            </a:fld>
            <a:endParaRPr lang="en-GB"/>
          </a:p>
        </p:txBody>
      </p:sp>
    </p:spTree>
    <p:extLst>
      <p:ext uri="{BB962C8B-B14F-4D97-AF65-F5344CB8AC3E}">
        <p14:creationId xmlns:p14="http://schemas.microsoft.com/office/powerpoint/2010/main" val="2074468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16</a:t>
            </a:fld>
            <a:endParaRPr lang="en-GB"/>
          </a:p>
        </p:txBody>
      </p:sp>
    </p:spTree>
    <p:extLst>
      <p:ext uri="{BB962C8B-B14F-4D97-AF65-F5344CB8AC3E}">
        <p14:creationId xmlns:p14="http://schemas.microsoft.com/office/powerpoint/2010/main" val="20744689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17</a:t>
            </a:fld>
            <a:endParaRPr lang="en-GB"/>
          </a:p>
        </p:txBody>
      </p:sp>
    </p:spTree>
    <p:extLst>
      <p:ext uri="{BB962C8B-B14F-4D97-AF65-F5344CB8AC3E}">
        <p14:creationId xmlns:p14="http://schemas.microsoft.com/office/powerpoint/2010/main" val="4929353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18</a:t>
            </a:fld>
            <a:endParaRPr lang="en-GB"/>
          </a:p>
        </p:txBody>
      </p:sp>
    </p:spTree>
    <p:extLst>
      <p:ext uri="{BB962C8B-B14F-4D97-AF65-F5344CB8AC3E}">
        <p14:creationId xmlns:p14="http://schemas.microsoft.com/office/powerpoint/2010/main" val="169145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19</a:t>
            </a:fld>
            <a:endParaRPr lang="en-GB"/>
          </a:p>
        </p:txBody>
      </p:sp>
    </p:spTree>
    <p:extLst>
      <p:ext uri="{BB962C8B-B14F-4D97-AF65-F5344CB8AC3E}">
        <p14:creationId xmlns:p14="http://schemas.microsoft.com/office/powerpoint/2010/main" val="10873174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8A65653F-20EF-40F4-8A10-A61FF7739741}" type="slidenum">
              <a:rPr lang="en-GB" smtClean="0"/>
              <a:pPr/>
              <a:t>20</a:t>
            </a:fld>
            <a:endParaRPr lang="en-GB"/>
          </a:p>
        </p:txBody>
      </p:sp>
    </p:spTree>
    <p:extLst>
      <p:ext uri="{BB962C8B-B14F-4D97-AF65-F5344CB8AC3E}">
        <p14:creationId xmlns:p14="http://schemas.microsoft.com/office/powerpoint/2010/main" val="210642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CA"/>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Tree>
    <p:extLst>
      <p:ext uri="{BB962C8B-B14F-4D97-AF65-F5344CB8AC3E}">
        <p14:creationId xmlns:p14="http://schemas.microsoft.com/office/powerpoint/2010/main" val="471095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295160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CA"/>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Tree>
    <p:extLst>
      <p:ext uri="{BB962C8B-B14F-4D97-AF65-F5344CB8AC3E}">
        <p14:creationId xmlns:p14="http://schemas.microsoft.com/office/powerpoint/2010/main" val="7236679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Content Placeholder 2"/>
          <p:cNvSpPr>
            <a:spLocks noGrp="1"/>
          </p:cNvSpPr>
          <p:nvPr>
            <p:ph sz="half" idx="1"/>
          </p:nvPr>
        </p:nvSpPr>
        <p:spPr>
          <a:xfrm>
            <a:off x="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p:cNvSpPr>
            <a:spLocks noGrp="1"/>
          </p:cNvSpPr>
          <p:nvPr>
            <p:ph sz="half" idx="2"/>
          </p:nvPr>
        </p:nvSpPr>
        <p:spPr>
          <a:xfrm>
            <a:off x="4648200" y="1219200"/>
            <a:ext cx="4495800" cy="5638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5013867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endParaRPr lang="en-CA"/>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36108694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Tree>
    <p:extLst>
      <p:ext uri="{BB962C8B-B14F-4D97-AF65-F5344CB8AC3E}">
        <p14:creationId xmlns:p14="http://schemas.microsoft.com/office/powerpoint/2010/main" val="353367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178745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4604558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CA"/>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CA"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4015674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42263958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0"/>
            <a:ext cx="2286000" cy="6858000"/>
          </a:xfrm>
        </p:spPr>
        <p:txBody>
          <a:bodyPr vert="eaVert"/>
          <a:lstStyle/>
          <a:p>
            <a:r>
              <a:rPr lang="en-US"/>
              <a:t>Click to edit Master title style</a:t>
            </a:r>
            <a:endParaRPr lang="en-CA"/>
          </a:p>
        </p:txBody>
      </p:sp>
      <p:sp>
        <p:nvSpPr>
          <p:cNvPr id="3" name="Vertical Text Placeholder 2"/>
          <p:cNvSpPr>
            <a:spLocks noGrp="1"/>
          </p:cNvSpPr>
          <p:nvPr>
            <p:ph type="body" orient="vert" idx="1"/>
          </p:nvPr>
        </p:nvSpPr>
        <p:spPr>
          <a:xfrm>
            <a:off x="0" y="0"/>
            <a:ext cx="6705600" cy="6858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Tree>
    <p:extLst>
      <p:ext uri="{BB962C8B-B14F-4D97-AF65-F5344CB8AC3E}">
        <p14:creationId xmlns:p14="http://schemas.microsoft.com/office/powerpoint/2010/main" val="1882112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0"/>
            <a:ext cx="91440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1027" name="Rectangle 3"/>
          <p:cNvSpPr>
            <a:spLocks noGrp="1" noChangeArrowheads="1"/>
          </p:cNvSpPr>
          <p:nvPr>
            <p:ph type="body" idx="1"/>
          </p:nvPr>
        </p:nvSpPr>
        <p:spPr bwMode="auto">
          <a:xfrm>
            <a:off x="0" y="1219200"/>
            <a:ext cx="9144000"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dirty="0"/>
              <a:t>Click to edit Master text styles</a:t>
            </a:r>
          </a:p>
          <a:p>
            <a:pPr lvl="1"/>
            <a:r>
              <a:rPr lang="en-GB" altLang="en-US" dirty="0"/>
              <a:t>Second level</a:t>
            </a:r>
          </a:p>
          <a:p>
            <a:pPr lvl="2"/>
            <a:r>
              <a:rPr lang="en-GB" altLang="en-US" dirty="0"/>
              <a:t>Third level</a:t>
            </a:r>
          </a:p>
          <a:p>
            <a:pPr lvl="3"/>
            <a:r>
              <a:rPr lang="en-GB" altLang="en-US" dirty="0"/>
              <a:t>Fourth level</a:t>
            </a:r>
          </a:p>
          <a:p>
            <a:pPr lvl="4"/>
            <a:r>
              <a:rPr lang="en-GB" altLang="en-US" dirty="0"/>
              <a:t>Fifth level</a:t>
            </a:r>
          </a:p>
        </p:txBody>
      </p:sp>
    </p:spTree>
    <p:extLst>
      <p:ext uri="{BB962C8B-B14F-4D97-AF65-F5344CB8AC3E}">
        <p14:creationId xmlns:p14="http://schemas.microsoft.com/office/powerpoint/2010/main" val="378911396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000" kern="1200">
          <a:solidFill>
            <a:schemeClr val="tx2"/>
          </a:solidFill>
          <a:latin typeface="Calibri" panose="020F0502020204030204" pitchFamily="34" charset="0"/>
          <a:ea typeface="+mj-ea"/>
          <a:cs typeface="Calibri" panose="020F0502020204030204" pitchFamily="34" charset="0"/>
        </a:defRPr>
      </a:lvl1pPr>
      <a:lvl2pPr algn="ctr" rtl="0" eaLnBrk="0" fontAlgn="base" hangingPunct="0">
        <a:spcBef>
          <a:spcPct val="0"/>
        </a:spcBef>
        <a:spcAft>
          <a:spcPct val="0"/>
        </a:spcAft>
        <a:defRPr sz="4000">
          <a:solidFill>
            <a:schemeClr val="tx2"/>
          </a:solidFill>
          <a:latin typeface="Comic Sans MS" panose="030F0702030302020204" pitchFamily="66" charset="0"/>
        </a:defRPr>
      </a:lvl2pPr>
      <a:lvl3pPr algn="ctr" rtl="0" eaLnBrk="0" fontAlgn="base" hangingPunct="0">
        <a:spcBef>
          <a:spcPct val="0"/>
        </a:spcBef>
        <a:spcAft>
          <a:spcPct val="0"/>
        </a:spcAft>
        <a:defRPr sz="4000">
          <a:solidFill>
            <a:schemeClr val="tx2"/>
          </a:solidFill>
          <a:latin typeface="Comic Sans MS" panose="030F0702030302020204" pitchFamily="66" charset="0"/>
        </a:defRPr>
      </a:lvl3pPr>
      <a:lvl4pPr algn="ctr" rtl="0" eaLnBrk="0" fontAlgn="base" hangingPunct="0">
        <a:spcBef>
          <a:spcPct val="0"/>
        </a:spcBef>
        <a:spcAft>
          <a:spcPct val="0"/>
        </a:spcAft>
        <a:defRPr sz="4000">
          <a:solidFill>
            <a:schemeClr val="tx2"/>
          </a:solidFill>
          <a:latin typeface="Comic Sans MS" panose="030F0702030302020204" pitchFamily="66" charset="0"/>
        </a:defRPr>
      </a:lvl4pPr>
      <a:lvl5pPr algn="ctr" rtl="0" eaLnBrk="0" fontAlgn="base" hangingPunct="0">
        <a:spcBef>
          <a:spcPct val="0"/>
        </a:spcBef>
        <a:spcAft>
          <a:spcPct val="0"/>
        </a:spcAft>
        <a:defRPr sz="4000">
          <a:solidFill>
            <a:schemeClr val="tx2"/>
          </a:solidFill>
          <a:latin typeface="Comic Sans MS" panose="030F0702030302020204" pitchFamily="66" charset="0"/>
        </a:defRPr>
      </a:lvl5pPr>
      <a:lvl6pPr marL="457200" algn="ctr" rtl="0" eaLnBrk="0" fontAlgn="base" hangingPunct="0">
        <a:spcBef>
          <a:spcPct val="0"/>
        </a:spcBef>
        <a:spcAft>
          <a:spcPct val="0"/>
        </a:spcAft>
        <a:defRPr sz="4000">
          <a:solidFill>
            <a:schemeClr val="tx2"/>
          </a:solidFill>
          <a:latin typeface="Comic Sans MS" panose="030F0702030302020204" pitchFamily="66" charset="0"/>
        </a:defRPr>
      </a:lvl6pPr>
      <a:lvl7pPr marL="914400" algn="ctr" rtl="0" eaLnBrk="0" fontAlgn="base" hangingPunct="0">
        <a:spcBef>
          <a:spcPct val="0"/>
        </a:spcBef>
        <a:spcAft>
          <a:spcPct val="0"/>
        </a:spcAft>
        <a:defRPr sz="4000">
          <a:solidFill>
            <a:schemeClr val="tx2"/>
          </a:solidFill>
          <a:latin typeface="Comic Sans MS" panose="030F0702030302020204" pitchFamily="66" charset="0"/>
        </a:defRPr>
      </a:lvl7pPr>
      <a:lvl8pPr marL="1371600" algn="ctr" rtl="0" eaLnBrk="0" fontAlgn="base" hangingPunct="0">
        <a:spcBef>
          <a:spcPct val="0"/>
        </a:spcBef>
        <a:spcAft>
          <a:spcPct val="0"/>
        </a:spcAft>
        <a:defRPr sz="4000">
          <a:solidFill>
            <a:schemeClr val="tx2"/>
          </a:solidFill>
          <a:latin typeface="Comic Sans MS" panose="030F0702030302020204" pitchFamily="66" charset="0"/>
        </a:defRPr>
      </a:lvl8pPr>
      <a:lvl9pPr marL="1828800" algn="ctr" rtl="0" eaLnBrk="0" fontAlgn="base" hangingPunct="0">
        <a:spcBef>
          <a:spcPct val="0"/>
        </a:spcBef>
        <a:spcAft>
          <a:spcPct val="0"/>
        </a:spcAft>
        <a:defRPr sz="4000">
          <a:solidFill>
            <a:schemeClr val="tx2"/>
          </a:solidFill>
          <a:latin typeface="Comic Sans MS" panose="030F0702030302020204" pitchFamily="66" charset="0"/>
        </a:defRPr>
      </a:lvl9pPr>
    </p:titleStyle>
    <p:bodyStyle>
      <a:lvl1pPr marL="342900" indent="-342900" algn="l" rtl="0" eaLnBrk="0" fontAlgn="base" hangingPunct="0">
        <a:spcBef>
          <a:spcPct val="20000"/>
        </a:spcBef>
        <a:spcAft>
          <a:spcPct val="0"/>
        </a:spcAft>
        <a:buChar char="•"/>
        <a:defRPr sz="2800" kern="1200">
          <a:solidFill>
            <a:schemeClr val="tx1"/>
          </a:solidFill>
          <a:latin typeface="Calibri" panose="020F0502020204030204" pitchFamily="34" charset="0"/>
          <a:ea typeface="+mn-ea"/>
          <a:cs typeface="Calibri" panose="020F0502020204030204" pitchFamily="34" charset="0"/>
        </a:defRPr>
      </a:lvl1pPr>
      <a:lvl2pPr marL="742950" indent="-285750" algn="l" rtl="0" eaLnBrk="0" fontAlgn="base" hangingPunct="0">
        <a:spcBef>
          <a:spcPct val="20000"/>
        </a:spcBef>
        <a:spcAft>
          <a:spcPct val="0"/>
        </a:spcAft>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rtl="0" eaLnBrk="0" fontAlgn="base" hangingPunct="0">
        <a:spcBef>
          <a:spcPct val="20000"/>
        </a:spcBef>
        <a:spcAft>
          <a:spcPct val="0"/>
        </a:spcAft>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4pPr>
      <a:lvl5pPr marL="2057400" indent="-228600" algn="l" rtl="0" eaLnBrk="0" fontAlgn="base" hangingPunct="0">
        <a:spcBef>
          <a:spcPct val="20000"/>
        </a:spcBef>
        <a:spcAft>
          <a:spcPct val="0"/>
        </a:spcAft>
        <a:buChar char="»"/>
        <a:defRPr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8" Type="http://schemas.openxmlformats.org/officeDocument/2006/relationships/image" Target="../media/image6.jpeg"/><Relationship Id="rId3" Type="http://schemas.microsoft.com/office/2007/relationships/media" Target="../media/media2.m4a"/><Relationship Id="rId7" Type="http://schemas.openxmlformats.org/officeDocument/2006/relationships/image" Target="../media/image5.jpeg"/><Relationship Id="rId2" Type="http://schemas.microsoft.com/office/2007/relationships/media" Target="../media/media1.m4a"/><Relationship Id="rId1" Type="http://schemas.openxmlformats.org/officeDocument/2006/relationships/audio" Target="NULL" TargetMode="External"/><Relationship Id="rId6" Type="http://schemas.openxmlformats.org/officeDocument/2006/relationships/image" Target="../media/image4.pn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flickr.com/photos/smitten/503341747/"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5" Type="http://schemas.openxmlformats.org/officeDocument/2006/relationships/image" Target="../media/image8.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3.jpeg"/><Relationship Id="rId4" Type="http://schemas.openxmlformats.org/officeDocument/2006/relationships/image" Target="../media/image16.jpe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3.jpeg"/><Relationship Id="rId4" Type="http://schemas.openxmlformats.org/officeDocument/2006/relationships/image" Target="../media/image16.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ctrTitle"/>
          </p:nvPr>
        </p:nvSpPr>
        <p:spPr>
          <a:xfrm>
            <a:off x="685800" y="2286000"/>
            <a:ext cx="7772400" cy="1143000"/>
          </a:xfrm>
        </p:spPr>
        <p:txBody>
          <a:bodyPr/>
          <a:lstStyle/>
          <a:p>
            <a:r>
              <a:rPr lang="en-GB" sz="5400" dirty="0"/>
              <a:t>Growing in Faith: LD 25-31</a:t>
            </a:r>
          </a:p>
        </p:txBody>
      </p:sp>
      <p:sp>
        <p:nvSpPr>
          <p:cNvPr id="126979" name="Rectangle 3"/>
          <p:cNvSpPr>
            <a:spLocks noGrp="1" noChangeArrowheads="1"/>
          </p:cNvSpPr>
          <p:nvPr>
            <p:ph type="subTitle" idx="1"/>
          </p:nvPr>
        </p:nvSpPr>
        <p:spPr/>
        <p:txBody>
          <a:bodyPr/>
          <a:lstStyle/>
          <a:p>
            <a:r>
              <a:rPr lang="en-GB" dirty="0"/>
              <a:t>Holy Baptism</a:t>
            </a:r>
          </a:p>
          <a:p>
            <a:r>
              <a:rPr lang="en-GB" dirty="0"/>
              <a:t>Lesson 02 – LD 26-27a</a:t>
            </a:r>
          </a:p>
        </p:txBody>
      </p:sp>
      <p:pic>
        <p:nvPicPr>
          <p:cNvPr id="126980" name="Picture 4" descr="C:\Documents and Settings\Karlo Janssen\Mijn documenten\Downloads\Dit Koningskind\dop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86200" y="5029200"/>
            <a:ext cx="1438275" cy="1524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Psalm 90:1 (APV)</a:t>
            </a:r>
          </a:p>
        </p:txBody>
      </p:sp>
      <p:sp>
        <p:nvSpPr>
          <p:cNvPr id="3" name="Content Placeholder 2"/>
          <p:cNvSpPr>
            <a:spLocks noGrp="1"/>
          </p:cNvSpPr>
          <p:nvPr>
            <p:ph idx="1"/>
          </p:nvPr>
        </p:nvSpPr>
        <p:spPr/>
        <p:txBody>
          <a:bodyPr/>
          <a:lstStyle/>
          <a:p>
            <a:pPr marL="0" indent="0">
              <a:buNone/>
            </a:pPr>
            <a:r>
              <a:rPr lang="en-CA" dirty="0"/>
              <a:t>	</a:t>
            </a:r>
          </a:p>
          <a:p>
            <a:pPr marL="0" indent="0">
              <a:buNone/>
            </a:pPr>
            <a:r>
              <a:rPr lang="en-CA" dirty="0"/>
              <a:t>	Lord, you have been for bygone generations</a:t>
            </a:r>
          </a:p>
          <a:p>
            <a:pPr marL="0" indent="0">
              <a:buNone/>
            </a:pPr>
            <a:r>
              <a:rPr lang="en-CA" dirty="0"/>
              <a:t>	their dwelling place, their haven of salvation.</a:t>
            </a:r>
          </a:p>
          <a:p>
            <a:pPr marL="0" indent="0">
              <a:buNone/>
            </a:pPr>
            <a:r>
              <a:rPr lang="en-CA" dirty="0"/>
              <a:t>	Also for us you are the rock of ages,</a:t>
            </a:r>
          </a:p>
          <a:p>
            <a:pPr marL="0" indent="0">
              <a:buNone/>
            </a:pPr>
            <a:r>
              <a:rPr lang="en-CA" dirty="0"/>
              <a:t>	our only refuge when the tempest rages,</a:t>
            </a:r>
          </a:p>
          <a:p>
            <a:pPr marL="0" indent="0">
              <a:buNone/>
            </a:pPr>
            <a:r>
              <a:rPr lang="en-CA" dirty="0"/>
              <a:t>	and you in generations yet to come</a:t>
            </a:r>
          </a:p>
          <a:p>
            <a:pPr marL="0" indent="0">
              <a:buNone/>
            </a:pPr>
            <a:r>
              <a:rPr lang="en-CA" dirty="0"/>
              <a:t>	will be our children’s everlasting home.</a:t>
            </a:r>
          </a:p>
          <a:p>
            <a:pPr marL="0" indent="0">
              <a:buNone/>
            </a:pPr>
            <a:endParaRPr lang="en-CA" dirty="0"/>
          </a:p>
        </p:txBody>
      </p:sp>
    </p:spTree>
    <p:extLst>
      <p:ext uri="{BB962C8B-B14F-4D97-AF65-F5344CB8AC3E}">
        <p14:creationId xmlns:p14="http://schemas.microsoft.com/office/powerpoint/2010/main" val="3242796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p:cNvSpPr>
            <a:spLocks noGrp="1" noChangeArrowheads="1"/>
          </p:cNvSpPr>
          <p:nvPr>
            <p:ph type="title"/>
          </p:nvPr>
        </p:nvSpPr>
        <p:spPr/>
        <p:txBody>
          <a:bodyPr/>
          <a:lstStyle/>
          <a:p>
            <a:r>
              <a:rPr lang="en-GB"/>
              <a:t>Baptism</a:t>
            </a:r>
          </a:p>
        </p:txBody>
      </p:sp>
      <p:sp>
        <p:nvSpPr>
          <p:cNvPr id="371728" name="AutoShape 16"/>
          <p:cNvSpPr>
            <a:spLocks noChangeArrowheads="1"/>
          </p:cNvSpPr>
          <p:nvPr/>
        </p:nvSpPr>
        <p:spPr bwMode="auto">
          <a:xfrm>
            <a:off x="1143000" y="1295400"/>
            <a:ext cx="7086600" cy="1327150"/>
          </a:xfrm>
          <a:prstGeom prst="horizontalScroll">
            <a:avLst>
              <a:gd name="adj" fmla="val 12500"/>
            </a:avLst>
          </a:prstGeom>
          <a:solidFill>
            <a:srgbClr val="FF9900"/>
          </a:solidFill>
          <a:ln w="9525">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l"/>
            <a:r>
              <a:rPr lang="en-US" sz="2800" i="1" dirty="0">
                <a:solidFill>
                  <a:schemeClr val="bg1"/>
                </a:solidFill>
              </a:rPr>
              <a:t>He who believes and is baptized will be saved</a:t>
            </a:r>
          </a:p>
          <a:p>
            <a:pPr algn="r"/>
            <a:r>
              <a:rPr lang="en-US" sz="2400" dirty="0">
                <a:solidFill>
                  <a:schemeClr val="bg1"/>
                </a:solidFill>
              </a:rPr>
              <a:t>Mark 16:16</a:t>
            </a:r>
            <a:endParaRPr lang="en-US" dirty="0"/>
          </a:p>
        </p:txBody>
      </p:sp>
      <p:sp>
        <p:nvSpPr>
          <p:cNvPr id="371729" name="Oval 17"/>
          <p:cNvSpPr>
            <a:spLocks noChangeArrowheads="1"/>
          </p:cNvSpPr>
          <p:nvPr/>
        </p:nvSpPr>
        <p:spPr bwMode="auto">
          <a:xfrm>
            <a:off x="231775" y="3300045"/>
            <a:ext cx="2811463" cy="735747"/>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00FF00"/>
                </a:solidFill>
                <a:latin typeface="Calibri" panose="020F0502020204030204" pitchFamily="34" charset="0"/>
                <a:cs typeface="Calibri" panose="020F0502020204030204" pitchFamily="34" charset="0"/>
              </a:rPr>
              <a:t>preaching</a:t>
            </a:r>
            <a:endParaRPr lang="en-US" sz="4000" dirty="0">
              <a:latin typeface="Calibri" panose="020F0502020204030204" pitchFamily="34" charset="0"/>
              <a:cs typeface="Calibri" panose="020F0502020204030204" pitchFamily="34" charset="0"/>
            </a:endParaRPr>
          </a:p>
        </p:txBody>
      </p:sp>
      <p:grpSp>
        <p:nvGrpSpPr>
          <p:cNvPr id="371737" name="Group 25"/>
          <p:cNvGrpSpPr>
            <a:grpSpLocks/>
          </p:cNvGrpSpPr>
          <p:nvPr/>
        </p:nvGrpSpPr>
        <p:grpSpPr bwMode="auto">
          <a:xfrm>
            <a:off x="3048000" y="3300413"/>
            <a:ext cx="2436813" cy="735013"/>
            <a:chOff x="1920" y="2079"/>
            <a:chExt cx="1535" cy="463"/>
          </a:xfrm>
        </p:grpSpPr>
        <p:sp>
          <p:nvSpPr>
            <p:cNvPr id="371730" name="Oval 18"/>
            <p:cNvSpPr>
              <a:spLocks noChangeArrowheads="1"/>
            </p:cNvSpPr>
            <p:nvPr/>
          </p:nvSpPr>
          <p:spPr bwMode="auto">
            <a:xfrm>
              <a:off x="2161" y="2079"/>
              <a:ext cx="1294"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00FF00"/>
                  </a:solidFill>
                  <a:latin typeface="Calibri" panose="020F0502020204030204" pitchFamily="34" charset="0"/>
                  <a:cs typeface="Calibri" panose="020F0502020204030204" pitchFamily="34" charset="0"/>
                </a:rPr>
                <a:t>faith</a:t>
              </a:r>
              <a:endParaRPr lang="en-US" sz="4000" dirty="0">
                <a:solidFill>
                  <a:srgbClr val="00FF00"/>
                </a:solidFill>
                <a:latin typeface="Calibri" panose="020F0502020204030204" pitchFamily="34" charset="0"/>
                <a:cs typeface="Calibri" panose="020F0502020204030204" pitchFamily="34" charset="0"/>
              </a:endParaRPr>
            </a:p>
          </p:txBody>
        </p:sp>
        <p:sp>
          <p:nvSpPr>
            <p:cNvPr id="371732" name="Line 20"/>
            <p:cNvSpPr>
              <a:spLocks noChangeShapeType="1"/>
            </p:cNvSpPr>
            <p:nvPr/>
          </p:nvSpPr>
          <p:spPr bwMode="auto">
            <a:xfrm flipV="1">
              <a:off x="1920" y="2304"/>
              <a:ext cx="240"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grpSp>
        <p:nvGrpSpPr>
          <p:cNvPr id="371738" name="Group 26"/>
          <p:cNvGrpSpPr>
            <a:grpSpLocks/>
          </p:cNvGrpSpPr>
          <p:nvPr/>
        </p:nvGrpSpPr>
        <p:grpSpPr bwMode="auto">
          <a:xfrm>
            <a:off x="5486400" y="3300413"/>
            <a:ext cx="3271838" cy="735013"/>
            <a:chOff x="3456" y="2079"/>
            <a:chExt cx="2061" cy="463"/>
          </a:xfrm>
        </p:grpSpPr>
        <p:sp>
          <p:nvSpPr>
            <p:cNvPr id="371731" name="Oval 19"/>
            <p:cNvSpPr>
              <a:spLocks noChangeArrowheads="1"/>
            </p:cNvSpPr>
            <p:nvPr/>
          </p:nvSpPr>
          <p:spPr bwMode="auto">
            <a:xfrm>
              <a:off x="3746" y="2079"/>
              <a:ext cx="1771" cy="463"/>
            </a:xfrm>
            <a:prstGeom prst="ellipse">
              <a:avLst/>
            </a:prstGeom>
            <a:solidFill>
              <a:schemeClr val="bg1"/>
            </a:solidFill>
            <a:ln w="38100">
              <a:solidFill>
                <a:srgbClr val="FF66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rgbClr val="00FF00"/>
                  </a:solidFill>
                  <a:latin typeface="Calibri" panose="020F0502020204030204" pitchFamily="34" charset="0"/>
                  <a:cs typeface="Calibri" panose="020F0502020204030204" pitchFamily="34" charset="0"/>
                </a:rPr>
                <a:t>baptism</a:t>
              </a:r>
              <a:endParaRPr lang="en-US" dirty="0">
                <a:solidFill>
                  <a:srgbClr val="00FF00"/>
                </a:solidFill>
                <a:latin typeface="Calibri" panose="020F0502020204030204" pitchFamily="34" charset="0"/>
                <a:cs typeface="Calibri" panose="020F0502020204030204" pitchFamily="34" charset="0"/>
              </a:endParaRPr>
            </a:p>
          </p:txBody>
        </p:sp>
        <p:sp>
          <p:nvSpPr>
            <p:cNvPr id="371733" name="Line 21"/>
            <p:cNvSpPr>
              <a:spLocks noChangeShapeType="1"/>
            </p:cNvSpPr>
            <p:nvPr/>
          </p:nvSpPr>
          <p:spPr bwMode="auto">
            <a:xfrm>
              <a:off x="3456" y="2304"/>
              <a:ext cx="288" cy="0"/>
            </a:xfrm>
            <a:prstGeom prst="line">
              <a:avLst/>
            </a:prstGeom>
            <a:noFill/>
            <a:ln w="38100">
              <a:solidFill>
                <a:srgbClr val="FF66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grpSp>
      <p:sp>
        <p:nvSpPr>
          <p:cNvPr id="371739" name="Text Box 27"/>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71728"/>
                                        </p:tgtEl>
                                        <p:attrNameLst>
                                          <p:attrName>style.visibility</p:attrName>
                                        </p:attrNameLst>
                                      </p:cBhvr>
                                      <p:to>
                                        <p:strVal val="visible"/>
                                      </p:to>
                                    </p:set>
                                    <p:animEffect transition="in" filter="wipe(left)">
                                      <p:cBhvr>
                                        <p:cTn id="7" dur="1250"/>
                                        <p:tgtEl>
                                          <p:spTgt spid="3717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71729"/>
                                        </p:tgtEl>
                                        <p:attrNameLst>
                                          <p:attrName>style.visibility</p:attrName>
                                        </p:attrNameLst>
                                      </p:cBhvr>
                                      <p:to>
                                        <p:strVal val="visible"/>
                                      </p:to>
                                    </p:set>
                                    <p:animEffect transition="in" filter="wipe(left)">
                                      <p:cBhvr>
                                        <p:cTn id="12" dur="1000"/>
                                        <p:tgtEl>
                                          <p:spTgt spid="37172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371737"/>
                                        </p:tgtEl>
                                        <p:attrNameLst>
                                          <p:attrName>style.visibility</p:attrName>
                                        </p:attrNameLst>
                                      </p:cBhvr>
                                      <p:to>
                                        <p:strVal val="visible"/>
                                      </p:to>
                                    </p:set>
                                    <p:animEffect transition="in" filter="wipe(left)">
                                      <p:cBhvr>
                                        <p:cTn id="17" dur="1000"/>
                                        <p:tgtEl>
                                          <p:spTgt spid="37173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71738"/>
                                        </p:tgtEl>
                                        <p:attrNameLst>
                                          <p:attrName>style.visibility</p:attrName>
                                        </p:attrNameLst>
                                      </p:cBhvr>
                                      <p:to>
                                        <p:strVal val="visible"/>
                                      </p:to>
                                    </p:set>
                                    <p:animEffect transition="in" filter="wipe(left)">
                                      <p:cBhvr>
                                        <p:cTn id="22" dur="1000"/>
                                        <p:tgtEl>
                                          <p:spTgt spid="371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1728" grpId="0" animBg="1"/>
      <p:bldP spid="371729" grpId="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a:t>Bible Study: Romans 6:1-14</a:t>
            </a:r>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379911" name="Picture 7" descr="burried with christ in baptism, purpose of baptism, graphic of romans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660" y="1143000"/>
            <a:ext cx="6120680" cy="559207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9906" name="Rectangle 2"/>
          <p:cNvSpPr>
            <a:spLocks noGrp="1" noChangeArrowheads="1"/>
          </p:cNvSpPr>
          <p:nvPr>
            <p:ph type="title"/>
          </p:nvPr>
        </p:nvSpPr>
        <p:spPr/>
        <p:txBody>
          <a:bodyPr/>
          <a:lstStyle/>
          <a:p>
            <a:pPr algn="l"/>
            <a:r>
              <a:rPr lang="en-GB"/>
              <a:t>Bible Study: Romans 6:1-14</a:t>
            </a:r>
          </a:p>
        </p:txBody>
      </p:sp>
      <p:sp>
        <p:nvSpPr>
          <p:cNvPr id="379907" name="Rectangle 3"/>
          <p:cNvSpPr>
            <a:spLocks noGrp="1" noChangeArrowheads="1"/>
          </p:cNvSpPr>
          <p:nvPr>
            <p:ph idx="1"/>
          </p:nvPr>
        </p:nvSpPr>
        <p:spPr/>
        <p:txBody>
          <a:bodyPr/>
          <a:lstStyle/>
          <a:p>
            <a:pPr>
              <a:buFontTx/>
              <a:buNone/>
            </a:pPr>
            <a:r>
              <a:rPr lang="en-US" dirty="0"/>
              <a:t>1. Sin</a:t>
            </a:r>
            <a:br>
              <a:rPr lang="en-US" dirty="0"/>
            </a:br>
            <a:r>
              <a:rPr lang="en-US" dirty="0"/>
              <a:t>Do whatever we want, without regard for God</a:t>
            </a:r>
          </a:p>
          <a:p>
            <a:pPr>
              <a:buFontTx/>
              <a:buNone/>
            </a:pPr>
            <a:r>
              <a:rPr lang="en-US" dirty="0"/>
              <a:t>2. His death.</a:t>
            </a:r>
          </a:p>
          <a:p>
            <a:pPr>
              <a:buFontTx/>
              <a:buNone/>
            </a:pPr>
            <a:r>
              <a:rPr lang="en-US" dirty="0"/>
              <a:t>3. Buried.</a:t>
            </a:r>
          </a:p>
          <a:p>
            <a:pPr>
              <a:buFontTx/>
              <a:buNone/>
            </a:pPr>
            <a:r>
              <a:rPr lang="en-US" dirty="0"/>
              <a:t>4. Raised to a new life.</a:t>
            </a:r>
          </a:p>
          <a:p>
            <a:pPr>
              <a:buFontTx/>
              <a:buNone/>
            </a:pPr>
            <a:r>
              <a:rPr lang="en-US" dirty="0"/>
              <a:t>5. So that we might no longer be slaves to sin.</a:t>
            </a:r>
          </a:p>
          <a:p>
            <a:pPr>
              <a:buFontTx/>
              <a:buNone/>
            </a:pPr>
            <a:r>
              <a:rPr lang="en-US" dirty="0"/>
              <a:t>6. Die.</a:t>
            </a:r>
          </a:p>
          <a:p>
            <a:pPr>
              <a:buFontTx/>
              <a:buNone/>
            </a:pPr>
            <a:r>
              <a:rPr lang="en-US" dirty="0"/>
              <a:t>7. Dead to sin and alive to God.</a:t>
            </a:r>
          </a:p>
          <a:p>
            <a:pPr>
              <a:buFontTx/>
              <a:buNone/>
            </a:pPr>
            <a:r>
              <a:rPr lang="en-US" dirty="0"/>
              <a:t>8. Sin.</a:t>
            </a:r>
          </a:p>
          <a:p>
            <a:pPr>
              <a:buFontTx/>
              <a:buNone/>
            </a:pPr>
            <a:endParaRPr lang="en-US" dirty="0"/>
          </a:p>
        </p:txBody>
      </p:sp>
      <p:pic>
        <p:nvPicPr>
          <p:cNvPr id="379908" name="Picture 4" descr="G:\Backup - juni 2009\Mijn afbeeldingen\Liturgy\Liturgie\bijbelleze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0"/>
            <a:ext cx="13716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7" descr="burried with christ in baptism, purpose of baptism, graphic of romans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4394861"/>
            <a:ext cx="2664296" cy="24341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13477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3799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3799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3799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37990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37990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37990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37990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grpId="0" nodeType="clickEffect">
                                  <p:stCondLst>
                                    <p:cond delay="0"/>
                                  </p:stCondLst>
                                  <p:childTnLst>
                                    <p:set>
                                      <p:cBhvr>
                                        <p:cTn id="34" dur="1" fill="hold">
                                          <p:stCondLst>
                                            <p:cond delay="499"/>
                                          </p:stCondLst>
                                        </p:cTn>
                                        <p:tgtEl>
                                          <p:spTgt spid="37990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9907"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D78A442">
            <a:hlinkClick r:id="" action="ppaction://media"/>
            <a:extLst>
              <a:ext uri="{FF2B5EF4-FFF2-40B4-BE49-F238E27FC236}">
                <a16:creationId xmlns:a16="http://schemas.microsoft.com/office/drawing/2014/main" id="{5625A781-3430-B7FB-F3BB-EAA80DD7287E}"/>
              </a:ext>
            </a:extLst>
          </p:cNvPr>
          <p:cNvPicPr>
            <a:picLocks noChangeAspect="1"/>
          </p:cNvPicPr>
          <p:nvPr>
            <a:audioFile r:link="rId1"/>
            <p:extLst>
              <p:ext uri="{DAA4B4D4-6D71-4841-9C94-3DE7FCFB9230}">
                <p14:media xmlns:p14="http://schemas.microsoft.com/office/powerpoint/2010/main" r:embed="rId2">
                  <p14:trim st="1400" end="1386.5208"/>
                </p14:media>
              </p:ext>
            </p:extLst>
          </p:nvPr>
        </p:nvPicPr>
        <p:blipFill>
          <a:blip r:embed="rId6"/>
          <a:stretch>
            <a:fillRect/>
          </a:stretch>
        </p:blipFill>
        <p:spPr>
          <a:xfrm>
            <a:off x="1763688" y="5476875"/>
            <a:ext cx="609600" cy="609600"/>
          </a:xfrm>
          <a:prstGeom prst="rect">
            <a:avLst/>
          </a:prstGeom>
        </p:spPr>
      </p:pic>
      <p:pic>
        <p:nvPicPr>
          <p:cNvPr id="2" name="504DD158">
            <a:hlinkClick r:id="" action="ppaction://media"/>
            <a:extLst>
              <a:ext uri="{FF2B5EF4-FFF2-40B4-BE49-F238E27FC236}">
                <a16:creationId xmlns:a16="http://schemas.microsoft.com/office/drawing/2014/main" id="{D4DB899C-B32F-D62C-B5A0-96D51D3682F1}"/>
              </a:ext>
            </a:extLst>
          </p:cNvPr>
          <p:cNvPicPr>
            <a:picLocks noChangeAspect="1"/>
          </p:cNvPicPr>
          <p:nvPr>
            <a:audioFile r:link="rId1"/>
            <p:extLst>
              <p:ext uri="{DAA4B4D4-6D71-4841-9C94-3DE7FCFB9230}">
                <p14:media xmlns:p14="http://schemas.microsoft.com/office/powerpoint/2010/main" r:embed="rId3">
                  <p14:trim st="1440" end="973.9791"/>
                </p14:media>
              </p:ext>
            </p:extLst>
          </p:nvPr>
        </p:nvPicPr>
        <p:blipFill>
          <a:blip r:embed="rId6"/>
          <a:stretch>
            <a:fillRect/>
          </a:stretch>
        </p:blipFill>
        <p:spPr>
          <a:xfrm>
            <a:off x="2483768" y="2848252"/>
            <a:ext cx="609600" cy="609600"/>
          </a:xfrm>
          <a:prstGeom prst="rect">
            <a:avLst/>
          </a:prstGeom>
        </p:spPr>
      </p:pic>
      <p:pic>
        <p:nvPicPr>
          <p:cNvPr id="376834" name="Picture 2" descr="G:\Backup - juni 2009\Catechism\Pictures\Vragi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1000" y="4267200"/>
            <a:ext cx="2514600" cy="2419350"/>
          </a:xfrm>
          <a:prstGeom prst="rect">
            <a:avLst/>
          </a:prstGeom>
          <a:noFill/>
          <a:extLst>
            <a:ext uri="{909E8E84-426E-40DD-AFC4-6F175D3DCCD1}">
              <a14:hiddenFill xmlns:a14="http://schemas.microsoft.com/office/drawing/2010/main">
                <a:solidFill>
                  <a:srgbClr val="FFFFFF"/>
                </a:solidFill>
              </a14:hiddenFill>
            </a:ext>
          </a:extLst>
        </p:spPr>
      </p:pic>
      <p:sp>
        <p:nvSpPr>
          <p:cNvPr id="376835" name="AutoShape 3"/>
          <p:cNvSpPr>
            <a:spLocks noChangeArrowheads="1"/>
          </p:cNvSpPr>
          <p:nvPr/>
        </p:nvSpPr>
        <p:spPr bwMode="auto">
          <a:xfrm>
            <a:off x="152400" y="2353360"/>
            <a:ext cx="5029200" cy="1341656"/>
          </a:xfrm>
          <a:prstGeom prst="wedgeEllipseCallout">
            <a:avLst>
              <a:gd name="adj1" fmla="val -23042"/>
              <a:gd name="adj2" fmla="val 117792"/>
            </a:avLst>
          </a:prstGeom>
          <a:solidFill>
            <a:schemeClr val="tx1"/>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bg1"/>
                </a:solidFill>
                <a:latin typeface="Calibri" panose="020F0502020204030204" pitchFamily="34" charset="0"/>
                <a:cs typeface="Calibri" panose="020F0502020204030204" pitchFamily="34" charset="0"/>
              </a:rPr>
              <a:t>  Where does ‘to baptize’ come from?</a:t>
            </a:r>
            <a:endParaRPr lang="en-US" dirty="0">
              <a:solidFill>
                <a:schemeClr val="bg1"/>
              </a:solidFill>
              <a:latin typeface="Calibri" panose="020F0502020204030204" pitchFamily="34" charset="0"/>
              <a:cs typeface="Calibri" panose="020F0502020204030204" pitchFamily="34" charset="0"/>
            </a:endParaRPr>
          </a:p>
        </p:txBody>
      </p:sp>
      <p:pic>
        <p:nvPicPr>
          <p:cNvPr id="376837" name="Picture 5" descr="G:\Backup - juni 2009\Catechism\Pictures\Roepie.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26188" y="2971800"/>
            <a:ext cx="1598613" cy="2286000"/>
          </a:xfrm>
          <a:prstGeom prst="rect">
            <a:avLst/>
          </a:prstGeom>
          <a:noFill/>
          <a:extLst>
            <a:ext uri="{909E8E84-426E-40DD-AFC4-6F175D3DCCD1}">
              <a14:hiddenFill xmlns:a14="http://schemas.microsoft.com/office/drawing/2010/main">
                <a:solidFill>
                  <a:srgbClr val="FFFFFF"/>
                </a:solidFill>
              </a14:hiddenFill>
            </a:ext>
          </a:extLst>
        </p:spPr>
      </p:pic>
      <p:sp>
        <p:nvSpPr>
          <p:cNvPr id="376838" name="AutoShape 6"/>
          <p:cNvSpPr>
            <a:spLocks noChangeArrowheads="1"/>
          </p:cNvSpPr>
          <p:nvPr/>
        </p:nvSpPr>
        <p:spPr bwMode="auto">
          <a:xfrm>
            <a:off x="152400" y="0"/>
            <a:ext cx="8382000" cy="1947862"/>
          </a:xfrm>
          <a:prstGeom prst="wedgeEllipseCallout">
            <a:avLst>
              <a:gd name="adj1" fmla="val 27824"/>
              <a:gd name="adj2" fmla="val 112532"/>
            </a:avLst>
          </a:prstGeom>
          <a:solidFill>
            <a:srgbClr val="993300"/>
          </a:solidFill>
          <a:ln w="254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dirty="0">
                <a:solidFill>
                  <a:schemeClr val="tx1"/>
                </a:solidFill>
                <a:latin typeface="Calibri" panose="020F0502020204030204" pitchFamily="34" charset="0"/>
                <a:cs typeface="Calibri" panose="020F0502020204030204" pitchFamily="34" charset="0"/>
              </a:rPr>
              <a:t>From the Greek </a:t>
            </a:r>
            <a:r>
              <a:rPr lang="en-US" sz="2800" dirty="0">
                <a:solidFill>
                  <a:srgbClr val="00FF00"/>
                </a:solidFill>
                <a:latin typeface="Calibri" panose="020F0502020204030204" pitchFamily="34" charset="0"/>
                <a:cs typeface="Calibri" panose="020F0502020204030204" pitchFamily="34" charset="0"/>
              </a:rPr>
              <a:t>‘</a:t>
            </a:r>
            <a:r>
              <a:rPr lang="en-US" sz="2800" dirty="0" err="1">
                <a:solidFill>
                  <a:srgbClr val="00FF00"/>
                </a:solidFill>
                <a:latin typeface="Calibri" panose="020F0502020204030204" pitchFamily="34" charset="0"/>
                <a:cs typeface="Calibri" panose="020F0502020204030204" pitchFamily="34" charset="0"/>
              </a:rPr>
              <a:t>baptizo</a:t>
            </a:r>
            <a:r>
              <a:rPr lang="en-US" sz="2800" dirty="0">
                <a:solidFill>
                  <a:srgbClr val="00FF00"/>
                </a:solidFill>
                <a:latin typeface="Calibri" panose="020F0502020204030204" pitchFamily="34" charset="0"/>
                <a:cs typeface="Calibri" panose="020F0502020204030204" pitchFamily="34" charset="0"/>
              </a:rPr>
              <a:t>’ </a:t>
            </a:r>
            <a:r>
              <a:rPr lang="en-US" sz="2800" dirty="0">
                <a:solidFill>
                  <a:schemeClr val="tx1"/>
                </a:solidFill>
                <a:latin typeface="Calibri" panose="020F0502020204030204" pitchFamily="34" charset="0"/>
                <a:cs typeface="Calibri" panose="020F0502020204030204" pitchFamily="34" charset="0"/>
              </a:rPr>
              <a:t>meaning:</a:t>
            </a:r>
            <a:r>
              <a:rPr lang="en-US" sz="2800" dirty="0">
                <a:solidFill>
                  <a:srgbClr val="00FF00"/>
                </a:solidFill>
                <a:latin typeface="Calibri" panose="020F0502020204030204" pitchFamily="34" charset="0"/>
                <a:cs typeface="Calibri" panose="020F0502020204030204" pitchFamily="34" charset="0"/>
              </a:rPr>
              <a:t> to immerse, to submerge, to cover with a liquid.</a:t>
            </a:r>
            <a:endParaRPr lang="en-US" dirty="0">
              <a:solidFill>
                <a:srgbClr val="00FF00"/>
              </a:solidFill>
              <a:latin typeface="Calibri" panose="020F0502020204030204" pitchFamily="34" charset="0"/>
              <a:cs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iterate type="lt">
                                    <p:tmAbs val="120"/>
                                  </p:iterate>
                                  <p:childTnLst>
                                    <p:set>
                                      <p:cBhvr>
                                        <p:cTn id="6" dur="1" fill="hold">
                                          <p:stCondLst>
                                            <p:cond delay="9"/>
                                          </p:stCondLst>
                                        </p:cTn>
                                        <p:tgtEl>
                                          <p:spTgt spid="376835"/>
                                        </p:tgtEl>
                                        <p:attrNameLst>
                                          <p:attrName>style.visibility</p:attrName>
                                        </p:attrNameLst>
                                      </p:cBhvr>
                                      <p:to>
                                        <p:strVal val="visible"/>
                                      </p:to>
                                    </p:set>
                                  </p:childTnLst>
                                </p:cTn>
                              </p:par>
                              <p:par>
                                <p:cTn id="7" presetID="1" presetClass="mediacall" presetSubtype="0" fill="hold" nodeType="withEffect">
                                  <p:stCondLst>
                                    <p:cond delay="0"/>
                                  </p:stCondLst>
                                  <p:childTnLst>
                                    <p:cmd type="call" cmd="playFrom(0.0)">
                                      <p:cBhvr>
                                        <p:cTn id="8" dur="3838" fill="hold"/>
                                        <p:tgtEl>
                                          <p:spTgt spid="2"/>
                                        </p:tgtEl>
                                      </p:cBhvr>
                                    </p:cmd>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76837"/>
                                        </p:tgtEl>
                                        <p:attrNameLst>
                                          <p:attrName>style.visibility</p:attrName>
                                        </p:attrNameLst>
                                      </p:cBhvr>
                                      <p:to>
                                        <p:strVal val="visible"/>
                                      </p:to>
                                    </p:set>
                                  </p:childTnLst>
                                </p:cTn>
                              </p:par>
                              <p:par>
                                <p:cTn id="13" presetID="1" presetClass="entr" presetSubtype="0" fill="hold" grpId="0" nodeType="withEffect">
                                  <p:stCondLst>
                                    <p:cond delay="0"/>
                                  </p:stCondLst>
                                  <p:iterate type="lt">
                                    <p:tmAbs val="130"/>
                                  </p:iterate>
                                  <p:childTnLst>
                                    <p:set>
                                      <p:cBhvr>
                                        <p:cTn id="14" dur="1" fill="hold">
                                          <p:stCondLst>
                                            <p:cond delay="0"/>
                                          </p:stCondLst>
                                        </p:cTn>
                                        <p:tgtEl>
                                          <p:spTgt spid="376838"/>
                                        </p:tgtEl>
                                        <p:attrNameLst>
                                          <p:attrName>style.visibility</p:attrName>
                                        </p:attrNameLst>
                                      </p:cBhvr>
                                      <p:to>
                                        <p:strVal val="visible"/>
                                      </p:to>
                                    </p:set>
                                  </p:childTnLst>
                                </p:cTn>
                              </p:par>
                              <p:par>
                                <p:cTn id="15" presetID="1" presetClass="mediacall" presetSubtype="0" fill="hold" nodeType="withEffect">
                                  <p:stCondLst>
                                    <p:cond delay="0"/>
                                  </p:stCondLst>
                                  <p:childTnLst>
                                    <p:cmd type="call" cmd="playFrom(0.0)">
                                      <p:cBhvr>
                                        <p:cTn id="16" dur="896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7" fill="hold" display="0">
                  <p:stCondLst>
                    <p:cond delay="indefinite"/>
                  </p:stCondLst>
                  <p:endCondLst>
                    <p:cond evt="onStopAudio" delay="0">
                      <p:tgtEl>
                        <p:sldTgt/>
                      </p:tgtEl>
                    </p:cond>
                  </p:endCondLst>
                </p:cTn>
                <p:tgtEl>
                  <p:spTgt spid="2"/>
                </p:tgtEl>
              </p:cMediaNode>
            </p:audio>
            <p:audio>
              <p:cMediaNode vol="80000">
                <p:cTn id="18" fill="hold" display="0">
                  <p:stCondLst>
                    <p:cond delay="indefinite"/>
                  </p:stCondLst>
                  <p:endCondLst>
                    <p:cond evt="onStopAudio" delay="0">
                      <p:tgtEl>
                        <p:sldTgt/>
                      </p:tgtEl>
                    </p:cond>
                  </p:endCondLst>
                </p:cTn>
                <p:tgtEl>
                  <p:spTgt spid="3"/>
                </p:tgtEl>
              </p:cMediaNode>
            </p:audio>
          </p:childTnLst>
        </p:cTn>
      </p:par>
    </p:tnLst>
    <p:bldLst>
      <p:bldP spid="376835" grpId="0" animBg="1"/>
      <p:bldP spid="3768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84784"/>
          </a:xfrm>
        </p:spPr>
        <p:txBody>
          <a:bodyPr/>
          <a:lstStyle/>
          <a:p>
            <a:r>
              <a:rPr lang="en-CA" dirty="0">
                <a:solidFill>
                  <a:schemeClr val="tx1"/>
                </a:solidFill>
              </a:rPr>
              <a:t>Baptizing is like Dunking </a:t>
            </a:r>
            <a:br>
              <a:rPr lang="en-CA" dirty="0">
                <a:solidFill>
                  <a:schemeClr val="tx1"/>
                </a:solidFill>
              </a:rPr>
            </a:br>
            <a:r>
              <a:rPr lang="en-CA" dirty="0">
                <a:solidFill>
                  <a:schemeClr val="tx1"/>
                </a:solidFill>
              </a:rPr>
              <a:t>an Oreo Cookie</a:t>
            </a:r>
          </a:p>
        </p:txBody>
      </p:sp>
      <p:sp>
        <p:nvSpPr>
          <p:cNvPr id="3" name="Content Placeholder 2"/>
          <p:cNvSpPr>
            <a:spLocks noGrp="1"/>
          </p:cNvSpPr>
          <p:nvPr>
            <p:ph idx="1"/>
          </p:nvPr>
        </p:nvSpPr>
        <p:spPr>
          <a:xfrm>
            <a:off x="4572000" y="1678360"/>
            <a:ext cx="4572000" cy="3221386"/>
          </a:xfrm>
        </p:spPr>
        <p:txBody>
          <a:bodyPr/>
          <a:lstStyle/>
          <a:p>
            <a:pPr marL="0" indent="0">
              <a:buNone/>
            </a:pPr>
            <a:r>
              <a:rPr lang="en-CA" dirty="0"/>
              <a:t>As milk surrounds the cookie, so Father and Son surround a person.</a:t>
            </a:r>
          </a:p>
          <a:p>
            <a:pPr marL="0" indent="0">
              <a:buNone/>
            </a:pPr>
            <a:r>
              <a:rPr lang="en-CA" dirty="0"/>
              <a:t>As milk soaks the cookie, so the Spirit is in a person.</a:t>
            </a:r>
          </a:p>
        </p:txBody>
      </p:sp>
      <p:pic>
        <p:nvPicPr>
          <p:cNvPr id="412674" name="Picture 2" descr="homemade oreo, dunked">
            <a:hlinkClick r:id="rId3" tooltip="homemade oreo, dunked"/>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5067"/>
          <a:stretch/>
        </p:blipFill>
        <p:spPr bwMode="auto">
          <a:xfrm>
            <a:off x="-5432" y="1700808"/>
            <a:ext cx="4521200" cy="3171826"/>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2"/>
          <p:cNvSpPr txBox="1">
            <a:spLocks/>
          </p:cNvSpPr>
          <p:nvPr/>
        </p:nvSpPr>
        <p:spPr bwMode="auto">
          <a:xfrm>
            <a:off x="1979712" y="5157192"/>
            <a:ext cx="4572000"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defRPr>
            </a:lvl2pPr>
            <a:lvl3pPr marL="1143000" indent="-228600" algn="l" rtl="0" eaLnBrk="0" fontAlgn="base" hangingPunct="0">
              <a:spcBef>
                <a:spcPct val="20000"/>
              </a:spcBef>
              <a:spcAft>
                <a:spcPct val="0"/>
              </a:spcAft>
              <a:buChar char="•"/>
              <a:defRPr sz="2000">
                <a:solidFill>
                  <a:schemeClr val="tx1"/>
                </a:solidFill>
                <a:latin typeface="+mn-lt"/>
              </a:defRPr>
            </a:lvl3pPr>
            <a:lvl4pPr marL="1600200" indent="-228600" algn="l" rtl="0" eaLnBrk="0" fontAlgn="base" hangingPunct="0">
              <a:spcBef>
                <a:spcPct val="20000"/>
              </a:spcBef>
              <a:spcAft>
                <a:spcPct val="0"/>
              </a:spcAft>
              <a:buChar char="–"/>
              <a:defRPr>
                <a:solidFill>
                  <a:schemeClr val="tx1"/>
                </a:solidFill>
                <a:latin typeface="+mn-lt"/>
              </a:defRPr>
            </a:lvl4pPr>
            <a:lvl5pPr marL="2057400" indent="-228600" algn="l" rtl="0" eaLnBrk="0" fontAlgn="base" hangingPunct="0">
              <a:spcBef>
                <a:spcPct val="20000"/>
              </a:spcBef>
              <a:spcAft>
                <a:spcPct val="0"/>
              </a:spcAft>
              <a:buChar char="»"/>
              <a:defRPr>
                <a:solidFill>
                  <a:schemeClr val="tx1"/>
                </a:solidFill>
                <a:latin typeface="+mn-lt"/>
              </a:defRPr>
            </a:lvl5pPr>
            <a:lvl6pPr marL="2514600" indent="-228600" algn="l" rtl="0" eaLnBrk="0" fontAlgn="base" hangingPunct="0">
              <a:spcBef>
                <a:spcPct val="20000"/>
              </a:spcBef>
              <a:spcAft>
                <a:spcPct val="0"/>
              </a:spcAft>
              <a:buChar char="»"/>
              <a:defRPr>
                <a:solidFill>
                  <a:schemeClr val="tx1"/>
                </a:solidFill>
                <a:latin typeface="+mn-lt"/>
              </a:defRPr>
            </a:lvl6pPr>
            <a:lvl7pPr marL="2971800" indent="-228600" algn="l" rtl="0" eaLnBrk="0" fontAlgn="base" hangingPunct="0">
              <a:spcBef>
                <a:spcPct val="20000"/>
              </a:spcBef>
              <a:spcAft>
                <a:spcPct val="0"/>
              </a:spcAft>
              <a:buChar char="»"/>
              <a:defRPr>
                <a:solidFill>
                  <a:schemeClr val="tx1"/>
                </a:solidFill>
                <a:latin typeface="+mn-lt"/>
              </a:defRPr>
            </a:lvl7pPr>
            <a:lvl8pPr marL="3429000" indent="-228600" algn="l" rtl="0" eaLnBrk="0" fontAlgn="base" hangingPunct="0">
              <a:spcBef>
                <a:spcPct val="20000"/>
              </a:spcBef>
              <a:spcAft>
                <a:spcPct val="0"/>
              </a:spcAft>
              <a:buChar char="»"/>
              <a:defRPr>
                <a:solidFill>
                  <a:schemeClr val="tx1"/>
                </a:solidFill>
                <a:latin typeface="+mn-lt"/>
              </a:defRPr>
            </a:lvl8pPr>
            <a:lvl9pPr marL="3886200" indent="-228600" algn="l" rtl="0" eaLnBrk="0" fontAlgn="base" hangingPunct="0">
              <a:spcBef>
                <a:spcPct val="20000"/>
              </a:spcBef>
              <a:spcAft>
                <a:spcPct val="0"/>
              </a:spcAft>
              <a:buChar char="»"/>
              <a:defRPr>
                <a:solidFill>
                  <a:schemeClr val="tx1"/>
                </a:solidFill>
                <a:latin typeface="+mn-lt"/>
              </a:defRPr>
            </a:lvl9pPr>
          </a:lstStyle>
          <a:p>
            <a:pPr marL="0" indent="0" algn="ctr">
              <a:buFontTx/>
              <a:buNone/>
            </a:pPr>
            <a:r>
              <a:rPr lang="en-CA" dirty="0">
                <a:latin typeface="Calibri" panose="020F0502020204030204" pitchFamily="34" charset="0"/>
                <a:cs typeface="Calibri" panose="020F0502020204030204" pitchFamily="34" charset="0"/>
              </a:rPr>
              <a:t>Baptism = surrounded in and soaked in the Trinity.</a:t>
            </a:r>
          </a:p>
        </p:txBody>
      </p:sp>
    </p:spTree>
    <p:extLst>
      <p:ext uri="{BB962C8B-B14F-4D97-AF65-F5344CB8AC3E}">
        <p14:creationId xmlns:p14="http://schemas.microsoft.com/office/powerpoint/2010/main" val="3633599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p:cNvSpPr>
            <a:spLocks noGrp="1" noChangeArrowheads="1"/>
          </p:cNvSpPr>
          <p:nvPr>
            <p:ph type="title"/>
          </p:nvPr>
        </p:nvSpPr>
        <p:spPr/>
        <p:txBody>
          <a:bodyPr/>
          <a:lstStyle/>
          <a:p>
            <a:r>
              <a:rPr lang="en-US"/>
              <a:t>Baptism in a river</a:t>
            </a:r>
          </a:p>
        </p:txBody>
      </p:sp>
      <p:pic>
        <p:nvPicPr>
          <p:cNvPr id="2" name="Baptized in the River - clipped">
            <a:hlinkClick r:id="" action="ppaction://media"/>
            <a:extLst>
              <a:ext uri="{FF2B5EF4-FFF2-40B4-BE49-F238E27FC236}">
                <a16:creationId xmlns:a16="http://schemas.microsoft.com/office/drawing/2014/main" id="{5C39EABC-7AB0-4D3B-9D48-206460F04D92}"/>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980728"/>
            <a:ext cx="9144000" cy="51435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65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p:cNvSpPr>
            <a:spLocks noGrp="1" noChangeArrowheads="1"/>
          </p:cNvSpPr>
          <p:nvPr>
            <p:ph type="title"/>
          </p:nvPr>
        </p:nvSpPr>
        <p:spPr/>
        <p:txBody>
          <a:bodyPr/>
          <a:lstStyle/>
          <a:p>
            <a:r>
              <a:rPr lang="en-US" dirty="0">
                <a:solidFill>
                  <a:schemeClr val="tx1"/>
                </a:solidFill>
              </a:rPr>
              <a:t>Immerse or sprinkle?</a:t>
            </a:r>
          </a:p>
        </p:txBody>
      </p:sp>
      <p:sp>
        <p:nvSpPr>
          <p:cNvPr id="403459" name="Rectangle 3"/>
          <p:cNvSpPr>
            <a:spLocks noGrp="1" noChangeArrowheads="1"/>
          </p:cNvSpPr>
          <p:nvPr>
            <p:ph idx="1"/>
          </p:nvPr>
        </p:nvSpPr>
        <p:spPr/>
        <p:txBody>
          <a:bodyPr/>
          <a:lstStyle/>
          <a:p>
            <a:pPr>
              <a:buFontTx/>
              <a:buNone/>
            </a:pPr>
            <a:r>
              <a:rPr lang="en-US" dirty="0"/>
              <a:t>Many Christians hold that immersion is the </a:t>
            </a:r>
            <a:r>
              <a:rPr lang="en-US" i="1" dirty="0"/>
              <a:t>only</a:t>
            </a:r>
            <a:r>
              <a:rPr lang="en-US" dirty="0"/>
              <a:t> proper way of baptizing.  </a:t>
            </a:r>
          </a:p>
          <a:p>
            <a:pPr>
              <a:buFontTx/>
              <a:buNone/>
            </a:pPr>
            <a:r>
              <a:rPr lang="en-US" dirty="0"/>
              <a:t>	Reason: the original meaning of “</a:t>
            </a:r>
            <a:r>
              <a:rPr lang="en-US" dirty="0" err="1"/>
              <a:t>baptizo</a:t>
            </a:r>
            <a:r>
              <a:rPr lang="en-US" dirty="0"/>
              <a:t>”</a:t>
            </a:r>
          </a:p>
          <a:p>
            <a:pPr>
              <a:buFontTx/>
              <a:buNone/>
            </a:pPr>
            <a:r>
              <a:rPr lang="en-US" dirty="0"/>
              <a:t>However, right from the start, the church </a:t>
            </a:r>
            <a:r>
              <a:rPr lang="en-US" dirty="0" err="1"/>
              <a:t>practised</a:t>
            </a:r>
            <a:r>
              <a:rPr lang="en-US" dirty="0"/>
              <a:t> both immersion and sprinkling.</a:t>
            </a:r>
          </a:p>
          <a:p>
            <a:pPr>
              <a:buFontTx/>
              <a:buNone/>
            </a:pPr>
            <a:r>
              <a:rPr lang="en-US" dirty="0"/>
              <a:t>Thus, over time, “</a:t>
            </a:r>
            <a:r>
              <a:rPr lang="en-US" dirty="0" err="1"/>
              <a:t>baptizo</a:t>
            </a:r>
            <a:r>
              <a:rPr lang="en-US" dirty="0"/>
              <a:t>” came to mean more than just “submerge”, it could also mean “sprinkle”</a:t>
            </a:r>
          </a:p>
          <a:p>
            <a:pPr>
              <a:buFontTx/>
              <a:buNone/>
            </a:pPr>
            <a:r>
              <a:rPr lang="en-US" dirty="0"/>
              <a:t>Our Form for Baptism says: </a:t>
            </a:r>
            <a:r>
              <a:rPr lang="en-US" dirty="0">
                <a:solidFill>
                  <a:srgbClr val="00FF00"/>
                </a:solidFill>
              </a:rPr>
              <a:t>this is what </a:t>
            </a:r>
            <a:r>
              <a:rPr lang="en-US" i="1" dirty="0">
                <a:solidFill>
                  <a:srgbClr val="00FF00"/>
                </a:solidFill>
              </a:rPr>
              <a:t>the immersion in or sprinkling with </a:t>
            </a:r>
            <a:r>
              <a:rPr lang="en-US" dirty="0">
                <a:solidFill>
                  <a:srgbClr val="00FF00"/>
                </a:solidFill>
              </a:rPr>
              <a:t>water teaches us</a:t>
            </a:r>
          </a:p>
          <a:p>
            <a:pPr>
              <a:buFontTx/>
              <a:buNone/>
            </a:pPr>
            <a:r>
              <a:rPr lang="en-US" dirty="0">
                <a:solidFill>
                  <a:srgbClr val="00FF00"/>
                </a:solidFill>
              </a:rPr>
              <a:t>Thus BOTH are fine</a:t>
            </a:r>
          </a:p>
          <a:p>
            <a:pPr>
              <a:buFontTx/>
              <a:buNone/>
            </a:pPr>
            <a:endParaRPr lang="en-US" dirty="0"/>
          </a:p>
        </p:txBody>
      </p:sp>
      <p:sp>
        <p:nvSpPr>
          <p:cNvPr id="403460" name="Text Box 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p:cNvSpPr>
            <a:spLocks noGrp="1" noChangeArrowheads="1"/>
          </p:cNvSpPr>
          <p:nvPr>
            <p:ph type="title"/>
          </p:nvPr>
        </p:nvSpPr>
        <p:spPr>
          <a:xfrm>
            <a:off x="0" y="0"/>
            <a:ext cx="3886200" cy="1905000"/>
          </a:xfrm>
        </p:spPr>
        <p:txBody>
          <a:bodyPr/>
          <a:lstStyle/>
          <a:p>
            <a:r>
              <a:rPr lang="en-US" dirty="0">
                <a:solidFill>
                  <a:schemeClr val="tx1"/>
                </a:solidFill>
              </a:rPr>
              <a:t>Immerse </a:t>
            </a:r>
            <a:br>
              <a:rPr lang="en-US" dirty="0">
                <a:solidFill>
                  <a:schemeClr val="tx1"/>
                </a:solidFill>
              </a:rPr>
            </a:br>
            <a:r>
              <a:rPr lang="en-US" dirty="0">
                <a:solidFill>
                  <a:schemeClr val="tx1"/>
                </a:solidFill>
              </a:rPr>
              <a:t>or </a:t>
            </a:r>
            <a:br>
              <a:rPr lang="en-US" dirty="0">
                <a:solidFill>
                  <a:schemeClr val="tx1"/>
                </a:solidFill>
              </a:rPr>
            </a:br>
            <a:r>
              <a:rPr lang="en-US" dirty="0">
                <a:solidFill>
                  <a:schemeClr val="tx1"/>
                </a:solidFill>
              </a:rPr>
              <a:t>sprinkle?</a:t>
            </a:r>
          </a:p>
        </p:txBody>
      </p:sp>
      <p:pic>
        <p:nvPicPr>
          <p:cNvPr id="408581"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52888" y="0"/>
            <a:ext cx="5091112"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8582" name="Oval 6"/>
          <p:cNvSpPr>
            <a:spLocks noChangeArrowheads="1"/>
          </p:cNvSpPr>
          <p:nvPr/>
        </p:nvSpPr>
        <p:spPr bwMode="auto">
          <a:xfrm>
            <a:off x="6400800" y="3429000"/>
            <a:ext cx="1143000" cy="1752600"/>
          </a:xfrm>
          <a:prstGeom prst="ellipse">
            <a:avLst/>
          </a:prstGeom>
          <a:noFill/>
          <a:ln w="101600">
            <a:solidFill>
              <a:srgbClr val="FF33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8581"/>
                                        </p:tgtEl>
                                        <p:attrNameLst>
                                          <p:attrName>style.visibility</p:attrName>
                                        </p:attrNameLst>
                                      </p:cBhvr>
                                      <p:to>
                                        <p:strVal val="visible"/>
                                      </p:to>
                                    </p:set>
                                  </p:childTnLst>
                                </p:cTn>
                              </p:par>
                            </p:childTnLst>
                          </p:cTn>
                        </p:par>
                        <p:par>
                          <p:cTn id="7" fill="hold" nodeType="afterGroup">
                            <p:stCondLst>
                              <p:cond delay="500"/>
                            </p:stCondLst>
                            <p:childTnLst>
                              <p:par>
                                <p:cTn id="8" presetID="19" presetClass="entr" presetSubtype="10" fill="hold" grpId="0" nodeType="afterEffect">
                                  <p:stCondLst>
                                    <p:cond delay="0"/>
                                  </p:stCondLst>
                                  <p:childTnLst>
                                    <p:set>
                                      <p:cBhvr>
                                        <p:cTn id="9" dur="1" fill="hold">
                                          <p:stCondLst>
                                            <p:cond delay="0"/>
                                          </p:stCondLst>
                                        </p:cTn>
                                        <p:tgtEl>
                                          <p:spTgt spid="408582"/>
                                        </p:tgtEl>
                                        <p:attrNameLst>
                                          <p:attrName>style.visibility</p:attrName>
                                        </p:attrNameLst>
                                      </p:cBhvr>
                                      <p:to>
                                        <p:strVal val="visible"/>
                                      </p:to>
                                    </p:set>
                                    <p:anim calcmode="lin" valueType="num">
                                      <p:cBhvr>
                                        <p:cTn id="10" dur="5000" fill="hold"/>
                                        <p:tgtEl>
                                          <p:spTgt spid="408582"/>
                                        </p:tgtEl>
                                        <p:attrNameLst>
                                          <p:attrName>ppt_w</p:attrName>
                                        </p:attrNameLst>
                                      </p:cBhvr>
                                      <p:tavLst>
                                        <p:tav tm="0" fmla="#ppt_w*sin(2.5*pi*$)">
                                          <p:val>
                                            <p:fltVal val="0"/>
                                          </p:val>
                                        </p:tav>
                                        <p:tav tm="100000">
                                          <p:val>
                                            <p:fltVal val="1"/>
                                          </p:val>
                                        </p:tav>
                                      </p:tavLst>
                                    </p:anim>
                                    <p:anim calcmode="lin" valueType="num">
                                      <p:cBhvr>
                                        <p:cTn id="11" dur="5000" fill="hold"/>
                                        <p:tgtEl>
                                          <p:spTgt spid="40858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858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p:cNvSpPr>
            <a:spLocks noGrp="1" noChangeArrowheads="1"/>
          </p:cNvSpPr>
          <p:nvPr>
            <p:ph type="title"/>
          </p:nvPr>
        </p:nvSpPr>
        <p:spPr/>
        <p:txBody>
          <a:bodyPr/>
          <a:lstStyle/>
          <a:p>
            <a:r>
              <a:rPr lang="en-US" dirty="0">
                <a:solidFill>
                  <a:schemeClr val="tx1"/>
                </a:solidFill>
              </a:rPr>
              <a:t>Baptism in the ancient church</a:t>
            </a:r>
          </a:p>
        </p:txBody>
      </p:sp>
      <p:sp>
        <p:nvSpPr>
          <p:cNvPr id="404483" name="Rectangle 3"/>
          <p:cNvSpPr>
            <a:spLocks noGrp="1" noChangeArrowheads="1"/>
          </p:cNvSpPr>
          <p:nvPr>
            <p:ph idx="1"/>
          </p:nvPr>
        </p:nvSpPr>
        <p:spPr>
          <a:xfrm>
            <a:off x="0" y="914400"/>
            <a:ext cx="9144000" cy="5943600"/>
          </a:xfrm>
        </p:spPr>
        <p:txBody>
          <a:bodyPr/>
          <a:lstStyle/>
          <a:p>
            <a:pPr>
              <a:buFontTx/>
              <a:buNone/>
            </a:pPr>
            <a:r>
              <a:rPr lang="en-US" b="1"/>
              <a:t>Concerning Baptism.</a:t>
            </a:r>
            <a:r>
              <a:rPr lang="en-US"/>
              <a:t> And concerning baptism, baptize this way: Having first said all these things, baptize into the name of the Father, and of the Son, and of the Holy Spirit, in living water. But if you have no living water, baptize into other water; and if you cannot do so in cold water, do so in warm. But if you have neither, </a:t>
            </a:r>
            <a:r>
              <a:rPr lang="en-US">
                <a:solidFill>
                  <a:srgbClr val="FF6600"/>
                </a:solidFill>
              </a:rPr>
              <a:t>pour out water</a:t>
            </a:r>
            <a:r>
              <a:rPr lang="en-US"/>
              <a:t> three times upon the head into the name of Father and Son and Holy Spirit. But before the baptism let the baptizer fast, and the baptized, and whoever else can; but you shall order the baptized to fast one or two days before.</a:t>
            </a:r>
          </a:p>
          <a:p>
            <a:pPr algn="r">
              <a:buFontTx/>
              <a:buNone/>
            </a:pPr>
            <a:r>
              <a:rPr lang="en-US" i="1"/>
              <a:t>Didache </a:t>
            </a:r>
            <a:r>
              <a:rPr lang="en-US"/>
              <a:t>chapter 7 (around 200 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Sign and Seal of</a:t>
            </a:r>
          </a:p>
        </p:txBody>
      </p:sp>
      <p:grpSp>
        <p:nvGrpSpPr>
          <p:cNvPr id="400387" name="Group 3"/>
          <p:cNvGrpSpPr>
            <a:grpSpLocks/>
          </p:cNvGrpSpPr>
          <p:nvPr/>
        </p:nvGrpSpPr>
        <p:grpSpPr bwMode="auto">
          <a:xfrm>
            <a:off x="838200" y="1066800"/>
            <a:ext cx="4800600" cy="1806575"/>
            <a:chOff x="528" y="672"/>
            <a:chExt cx="3024" cy="1138"/>
          </a:xfrm>
        </p:grpSpPr>
        <p:pic>
          <p:nvPicPr>
            <p:cNvPr id="400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 y="672"/>
              <a:ext cx="1296" cy="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0389" name="Oval 5"/>
            <p:cNvSpPr>
              <a:spLocks noChangeArrowheads="1"/>
            </p:cNvSpPr>
            <p:nvPr/>
          </p:nvSpPr>
          <p:spPr bwMode="auto">
            <a:xfrm>
              <a:off x="528" y="864"/>
              <a:ext cx="1584"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washed</a:t>
              </a:r>
              <a:endParaRPr lang="en-US">
                <a:solidFill>
                  <a:schemeClr val="bg1"/>
                </a:solidFill>
              </a:endParaRPr>
            </a:p>
          </p:txBody>
        </p:sp>
      </p:grpSp>
      <p:grpSp>
        <p:nvGrpSpPr>
          <p:cNvPr id="400390" name="Group 6"/>
          <p:cNvGrpSpPr>
            <a:grpSpLocks/>
          </p:cNvGrpSpPr>
          <p:nvPr/>
        </p:nvGrpSpPr>
        <p:grpSpPr bwMode="auto">
          <a:xfrm>
            <a:off x="3657600" y="5029200"/>
            <a:ext cx="5257800" cy="1828800"/>
            <a:chOff x="2304" y="3168"/>
            <a:chExt cx="3312" cy="1152"/>
          </a:xfrm>
        </p:grpSpPr>
        <p:sp>
          <p:nvSpPr>
            <p:cNvPr id="400391" name="Oval 7"/>
            <p:cNvSpPr>
              <a:spLocks noChangeArrowheads="1"/>
            </p:cNvSpPr>
            <p:nvPr/>
          </p:nvSpPr>
          <p:spPr bwMode="auto">
            <a:xfrm>
              <a:off x="3456" y="3312"/>
              <a:ext cx="2160"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incorporated</a:t>
              </a:r>
              <a:endParaRPr lang="en-US">
                <a:solidFill>
                  <a:schemeClr val="bg1"/>
                </a:solidFill>
              </a:endParaRPr>
            </a:p>
          </p:txBody>
        </p:sp>
        <p:pic>
          <p:nvPicPr>
            <p:cNvPr id="400392" name="Picture 8" descr="G:\Backup - juni 2009\Mijn afbeeldingen\Afbeelding\kleurrijke ker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4" y="3168"/>
              <a:ext cx="814" cy="1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0393" name="Group 9"/>
          <p:cNvGrpSpPr>
            <a:grpSpLocks/>
          </p:cNvGrpSpPr>
          <p:nvPr/>
        </p:nvGrpSpPr>
        <p:grpSpPr bwMode="auto">
          <a:xfrm>
            <a:off x="1143000" y="3200400"/>
            <a:ext cx="7099300" cy="1722438"/>
            <a:chOff x="720" y="2016"/>
            <a:chExt cx="4472" cy="1085"/>
          </a:xfrm>
        </p:grpSpPr>
        <p:sp>
          <p:nvSpPr>
            <p:cNvPr id="400394" name="Oval 10"/>
            <p:cNvSpPr>
              <a:spLocks noChangeArrowheads="1"/>
            </p:cNvSpPr>
            <p:nvPr/>
          </p:nvSpPr>
          <p:spPr bwMode="auto">
            <a:xfrm>
              <a:off x="1872" y="2160"/>
              <a:ext cx="2208"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Dying and coming to life</a:t>
              </a:r>
              <a:endParaRPr lang="en-US">
                <a:solidFill>
                  <a:schemeClr val="bg1"/>
                </a:solidFill>
              </a:endParaRPr>
            </a:p>
          </p:txBody>
        </p:sp>
        <p:pic>
          <p:nvPicPr>
            <p:cNvPr id="400395" name="Picture 11" descr="G:\Backup - juni 2009\Mijn afbeeldingen\Bible\Doop - kopje on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 y="2064"/>
              <a:ext cx="1056" cy="1037"/>
            </a:xfrm>
            <a:prstGeom prst="rect">
              <a:avLst/>
            </a:prstGeom>
            <a:noFill/>
            <a:extLst>
              <a:ext uri="{909E8E84-426E-40DD-AFC4-6F175D3DCCD1}">
                <a14:hiddenFill xmlns:a14="http://schemas.microsoft.com/office/drawing/2010/main">
                  <a:solidFill>
                    <a:srgbClr val="FFFFFF"/>
                  </a:solidFill>
                </a14:hiddenFill>
              </a:ext>
            </a:extLst>
          </p:spPr>
        </p:pic>
        <p:pic>
          <p:nvPicPr>
            <p:cNvPr id="400396" name="Picture 12" descr="G:\Backup - juni 2009\Mijn afbeeldingen\Bible\Doop - weer bove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2" y="2016"/>
              <a:ext cx="920" cy="107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68826818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03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003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00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290" name="Rectangle 2"/>
          <p:cNvSpPr>
            <a:spLocks noGrp="1" noChangeArrowheads="1"/>
          </p:cNvSpPr>
          <p:nvPr>
            <p:ph type="title"/>
          </p:nvPr>
        </p:nvSpPr>
        <p:spPr/>
        <p:txBody>
          <a:bodyPr/>
          <a:lstStyle/>
          <a:p>
            <a:r>
              <a:rPr lang="en-US"/>
              <a:t>Being Washed</a:t>
            </a:r>
          </a:p>
        </p:txBody>
      </p:sp>
      <p:sp>
        <p:nvSpPr>
          <p:cNvPr id="396291" name="Rectangle 3"/>
          <p:cNvSpPr>
            <a:spLocks noGrp="1" noChangeArrowheads="1"/>
          </p:cNvSpPr>
          <p:nvPr>
            <p:ph idx="1"/>
          </p:nvPr>
        </p:nvSpPr>
        <p:spPr>
          <a:xfrm>
            <a:off x="0" y="1219200"/>
            <a:ext cx="9144000" cy="1524000"/>
          </a:xfrm>
        </p:spPr>
        <p:txBody>
          <a:bodyPr/>
          <a:lstStyle/>
          <a:p>
            <a:pPr>
              <a:buFontTx/>
              <a:buNone/>
            </a:pPr>
            <a:r>
              <a:rPr lang="en-US">
                <a:solidFill>
                  <a:srgbClr val="00FF00"/>
                </a:solidFill>
              </a:rPr>
              <a:t>Water washes away stains and dirt</a:t>
            </a:r>
          </a:p>
          <a:p>
            <a:pPr>
              <a:buFontTx/>
              <a:buNone/>
            </a:pPr>
            <a:r>
              <a:rPr lang="en-US">
                <a:solidFill>
                  <a:srgbClr val="00FF00"/>
                </a:solidFill>
              </a:rPr>
              <a:t>Christ’s blood and Spirit cleanse us from all sins</a:t>
            </a:r>
          </a:p>
        </p:txBody>
      </p:sp>
      <p:pic>
        <p:nvPicPr>
          <p:cNvPr id="39629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1375" y="2514600"/>
            <a:ext cx="3222625" cy="4341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629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276600"/>
            <a:ext cx="3048000"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96294" name="Text Box 6"/>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dirty="0">
                <a:solidFill>
                  <a:srgbClr val="00FF00"/>
                </a:solidFill>
                <a:sym typeface="Wingdings" pitchFamily="2" charset="2"/>
              </a:rPr>
              <a:t></a:t>
            </a:r>
            <a:endParaRPr lang="en-US" sz="2400" dirty="0">
              <a:solidFill>
                <a:schemeClr val="tx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7314" name="Rectangle 2"/>
          <p:cNvSpPr>
            <a:spLocks noGrp="1" noChangeArrowheads="1"/>
          </p:cNvSpPr>
          <p:nvPr>
            <p:ph type="title"/>
          </p:nvPr>
        </p:nvSpPr>
        <p:spPr/>
        <p:txBody>
          <a:bodyPr/>
          <a:lstStyle/>
          <a:p>
            <a:r>
              <a:rPr lang="en-US"/>
              <a:t>Dying and Coming to Life</a:t>
            </a:r>
          </a:p>
        </p:txBody>
      </p:sp>
      <p:sp>
        <p:nvSpPr>
          <p:cNvPr id="397315" name="Rectangle 3"/>
          <p:cNvSpPr>
            <a:spLocks noGrp="1" noChangeArrowheads="1"/>
          </p:cNvSpPr>
          <p:nvPr>
            <p:ph idx="1"/>
          </p:nvPr>
        </p:nvSpPr>
        <p:spPr>
          <a:xfrm>
            <a:off x="0" y="1219200"/>
            <a:ext cx="9144000" cy="1981200"/>
          </a:xfrm>
        </p:spPr>
        <p:txBody>
          <a:bodyPr/>
          <a:lstStyle/>
          <a:p>
            <a:pPr>
              <a:buFontTx/>
              <a:buNone/>
            </a:pPr>
            <a:r>
              <a:rPr lang="en-US" dirty="0">
                <a:solidFill>
                  <a:srgbClr val="00FF00"/>
                </a:solidFill>
              </a:rPr>
              <a:t>Under water you’re dead and above water you’re alive</a:t>
            </a:r>
          </a:p>
          <a:p>
            <a:pPr>
              <a:buFontTx/>
              <a:buNone/>
            </a:pPr>
            <a:r>
              <a:rPr lang="en-US" dirty="0"/>
              <a:t>Baptism is </a:t>
            </a:r>
          </a:p>
          <a:p>
            <a:pPr lvl="1">
              <a:buFontTx/>
              <a:buNone/>
            </a:pPr>
            <a:r>
              <a:rPr lang="en-US" dirty="0">
                <a:solidFill>
                  <a:srgbClr val="00FF00"/>
                </a:solidFill>
              </a:rPr>
              <a:t>- dying of the old nature that only wants to sin </a:t>
            </a:r>
          </a:p>
          <a:p>
            <a:pPr lvl="1">
              <a:buFontTx/>
              <a:buNone/>
            </a:pPr>
            <a:r>
              <a:rPr lang="en-US" dirty="0">
                <a:solidFill>
                  <a:srgbClr val="00FF00"/>
                </a:solidFill>
              </a:rPr>
              <a:t>- coming to life of the new nature that lives in good works</a:t>
            </a:r>
          </a:p>
        </p:txBody>
      </p:sp>
      <p:pic>
        <p:nvPicPr>
          <p:cNvPr id="397316" name="Picture 4" descr="G:\Backup - juni 2009\Mijn afbeeldingen\Bible\Doop - kopje onder.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400" y="3657600"/>
            <a:ext cx="2341563" cy="2298700"/>
          </a:xfrm>
          <a:prstGeom prst="rect">
            <a:avLst/>
          </a:prstGeom>
          <a:noFill/>
          <a:extLst>
            <a:ext uri="{909E8E84-426E-40DD-AFC4-6F175D3DCCD1}">
              <a14:hiddenFill xmlns:a14="http://schemas.microsoft.com/office/drawing/2010/main">
                <a:solidFill>
                  <a:srgbClr val="FFFFFF"/>
                </a:solidFill>
              </a14:hiddenFill>
            </a:ext>
          </a:extLst>
        </p:spPr>
      </p:pic>
      <p:pic>
        <p:nvPicPr>
          <p:cNvPr id="397317" name="Picture 5" descr="G:\Backup - juni 2009\Mijn afbeeldingen\Bible\Doop - weer bove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657600"/>
            <a:ext cx="2039938" cy="2374900"/>
          </a:xfrm>
          <a:prstGeom prst="rect">
            <a:avLst/>
          </a:prstGeom>
          <a:noFill/>
          <a:extLst>
            <a:ext uri="{909E8E84-426E-40DD-AFC4-6F175D3DCCD1}">
              <a14:hiddenFill xmlns:a14="http://schemas.microsoft.com/office/drawing/2010/main">
                <a:solidFill>
                  <a:srgbClr val="FFFFFF"/>
                </a:solidFill>
              </a14:hiddenFill>
            </a:ext>
          </a:extLst>
        </p:spPr>
      </p:pic>
      <p:sp>
        <p:nvSpPr>
          <p:cNvPr id="397318" name="Text Box 6"/>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lstStyle/>
          <a:p>
            <a:r>
              <a:rPr lang="en-US" dirty="0"/>
              <a:t>Being Incorporated</a:t>
            </a:r>
          </a:p>
        </p:txBody>
      </p:sp>
      <p:sp>
        <p:nvSpPr>
          <p:cNvPr id="398339" name="Rectangle 3"/>
          <p:cNvSpPr>
            <a:spLocks noGrp="1" noChangeArrowheads="1"/>
          </p:cNvSpPr>
          <p:nvPr>
            <p:ph idx="1"/>
          </p:nvPr>
        </p:nvSpPr>
        <p:spPr>
          <a:xfrm>
            <a:off x="0" y="1219200"/>
            <a:ext cx="9144000" cy="1219200"/>
          </a:xfrm>
        </p:spPr>
        <p:txBody>
          <a:bodyPr/>
          <a:lstStyle/>
          <a:p>
            <a:pPr>
              <a:buFontTx/>
              <a:buNone/>
            </a:pPr>
            <a:r>
              <a:rPr lang="en-US">
                <a:solidFill>
                  <a:srgbClr val="00FF00"/>
                </a:solidFill>
              </a:rPr>
              <a:t>Your name and God’s name are mentioned</a:t>
            </a:r>
          </a:p>
          <a:p>
            <a:pPr>
              <a:buFontTx/>
              <a:buNone/>
            </a:pPr>
            <a:r>
              <a:rPr lang="en-US">
                <a:solidFill>
                  <a:srgbClr val="00FF00"/>
                </a:solidFill>
              </a:rPr>
              <a:t>You are part of the family of God!</a:t>
            </a:r>
          </a:p>
        </p:txBody>
      </p:sp>
      <p:pic>
        <p:nvPicPr>
          <p:cNvPr id="398340" name="Picture 4" descr="C:\Documents and Settings\Karlo Janssen\Mijn documenten\Downloads\Dit Koningskind\dop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5105400"/>
            <a:ext cx="1438275" cy="1524000"/>
          </a:xfrm>
          <a:prstGeom prst="rect">
            <a:avLst/>
          </a:prstGeom>
          <a:noFill/>
          <a:extLst>
            <a:ext uri="{909E8E84-426E-40DD-AFC4-6F175D3DCCD1}">
              <a14:hiddenFill xmlns:a14="http://schemas.microsoft.com/office/drawing/2010/main">
                <a:solidFill>
                  <a:srgbClr val="FFFFFF"/>
                </a:solidFill>
              </a14:hiddenFill>
            </a:ext>
          </a:extLst>
        </p:spPr>
      </p:pic>
      <p:sp>
        <p:nvSpPr>
          <p:cNvPr id="398341" name="AutoShape 5"/>
          <p:cNvSpPr>
            <a:spLocks noChangeArrowheads="1"/>
          </p:cNvSpPr>
          <p:nvPr/>
        </p:nvSpPr>
        <p:spPr bwMode="auto">
          <a:xfrm>
            <a:off x="228600" y="2590800"/>
            <a:ext cx="4949825" cy="2168525"/>
          </a:xfrm>
          <a:prstGeom prst="wedgeEllipseCallout">
            <a:avLst>
              <a:gd name="adj1" fmla="val 45477"/>
              <a:gd name="adj2" fmla="val 83894"/>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400" i="1">
                <a:solidFill>
                  <a:schemeClr val="bg1"/>
                </a:solidFill>
              </a:rPr>
              <a:t>Robby Vanderblack, I baptize you into the Name of the Father, the Son, and the Holy Spirit</a:t>
            </a:r>
            <a:endParaRPr lang="en-US">
              <a:solidFill>
                <a:schemeClr val="bg1"/>
              </a:solidFill>
            </a:endParaRPr>
          </a:p>
        </p:txBody>
      </p:sp>
      <p:pic>
        <p:nvPicPr>
          <p:cNvPr id="398342" name="Picture 6" descr="G:\Backup - juni 2009\Mijn afbeeldingen\Afbeelding\kleurrijke ker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5113" y="2971800"/>
            <a:ext cx="2528887" cy="35814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bwMode="auto">
          <a:xfrm>
            <a:off x="0" y="1107067"/>
            <a:ext cx="9144000" cy="5544616"/>
          </a:xfrm>
          <a:prstGeom prst="rect">
            <a:avLst/>
          </a:prstGeom>
          <a:solidFill>
            <a:srgbClr val="292929">
              <a:alpha val="94902"/>
            </a:srgbClr>
          </a:solidFill>
          <a:ln>
            <a:noFill/>
          </a:ln>
          <a:effec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CA" sz="4400" b="0" i="0" u="none" strike="noStrike" cap="none" normalizeH="0" baseline="0">
              <a:ln>
                <a:noFill/>
              </a:ln>
              <a:solidFill>
                <a:schemeClr val="tx2"/>
              </a:solidFill>
              <a:effectLst/>
              <a:latin typeface="Times New Roman" pitchFamily="18" charset="0"/>
            </a:endParaRPr>
          </a:p>
        </p:txBody>
      </p:sp>
      <p:sp>
        <p:nvSpPr>
          <p:cNvPr id="3" name="Oval 2"/>
          <p:cNvSpPr/>
          <p:nvPr/>
        </p:nvSpPr>
        <p:spPr bwMode="auto">
          <a:xfrm>
            <a:off x="3568576" y="3117"/>
            <a:ext cx="3456384" cy="1296144"/>
          </a:xfrm>
          <a:prstGeom prst="ellipse">
            <a:avLst/>
          </a:prstGeom>
          <a:noFill/>
          <a:ln w="7620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CA" sz="4400" b="0" i="0" u="none" strike="noStrike" cap="none" normalizeH="0" baseline="0">
              <a:ln>
                <a:noFill/>
              </a:ln>
              <a:solidFill>
                <a:schemeClr val="tx2"/>
              </a:solidFill>
              <a:effectLst/>
              <a:latin typeface="Times New Roman" pitchFamily="18" charset="0"/>
            </a:endParaRPr>
          </a:p>
        </p:txBody>
      </p:sp>
      <p:sp>
        <p:nvSpPr>
          <p:cNvPr id="10" name="Oval 9"/>
          <p:cNvSpPr/>
          <p:nvPr/>
        </p:nvSpPr>
        <p:spPr bwMode="auto">
          <a:xfrm>
            <a:off x="323528" y="2852936"/>
            <a:ext cx="8712968" cy="1296144"/>
          </a:xfrm>
          <a:prstGeom prst="ellipse">
            <a:avLst/>
          </a:prstGeom>
          <a:noFill/>
          <a:ln w="76200" cap="flat" cmpd="sng" algn="ctr">
            <a:solidFill>
              <a:srgbClr val="FFFF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CA" sz="4400" b="0" i="0" u="none" strike="noStrike" cap="none" normalizeH="0" baseline="0" dirty="0">
                <a:ln>
                  <a:noFill/>
                </a:ln>
                <a:solidFill>
                  <a:schemeClr val="tx2"/>
                </a:solidFill>
                <a:effectLst/>
                <a:latin typeface="Calibri" panose="020F0502020204030204" pitchFamily="34" charset="0"/>
                <a:cs typeface="Calibri" panose="020F0502020204030204" pitchFamily="34" charset="0"/>
              </a:rPr>
              <a:t>To put in a body (corpse)</a:t>
            </a:r>
          </a:p>
        </p:txBody>
      </p:sp>
      <p:cxnSp>
        <p:nvCxnSpPr>
          <p:cNvPr id="5" name="Straight Connector 4"/>
          <p:cNvCxnSpPr>
            <a:stCxn id="3" idx="4"/>
            <a:endCxn id="10" idx="0"/>
          </p:cNvCxnSpPr>
          <p:nvPr/>
        </p:nvCxnSpPr>
        <p:spPr bwMode="auto">
          <a:xfrm flipH="1">
            <a:off x="4680012" y="1299261"/>
            <a:ext cx="616756" cy="1553675"/>
          </a:xfrm>
          <a:prstGeom prst="line">
            <a:avLst/>
          </a:prstGeom>
          <a:noFill/>
          <a:ln w="76200" cap="flat" cmpd="sng" algn="ctr">
            <a:solidFill>
              <a:srgbClr val="FFFF00"/>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750"/>
                                        <p:tgtEl>
                                          <p:spTgt spid="5"/>
                                        </p:tgtEl>
                                      </p:cBhvr>
                                    </p:animEffect>
                                  </p:childTnLst>
                                </p:cTn>
                              </p:par>
                            </p:childTnLst>
                          </p:cTn>
                        </p:par>
                        <p:par>
                          <p:cTn id="12" fill="hold">
                            <p:stCondLst>
                              <p:cond delay="75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8338" name="Rectangle 2"/>
          <p:cNvSpPr>
            <a:spLocks noGrp="1" noChangeArrowheads="1"/>
          </p:cNvSpPr>
          <p:nvPr>
            <p:ph type="title"/>
          </p:nvPr>
        </p:nvSpPr>
        <p:spPr/>
        <p:txBody>
          <a:bodyPr/>
          <a:lstStyle/>
          <a:p>
            <a:r>
              <a:rPr lang="en-US" dirty="0"/>
              <a:t>Being Incorporated</a:t>
            </a:r>
          </a:p>
        </p:txBody>
      </p:sp>
      <p:sp>
        <p:nvSpPr>
          <p:cNvPr id="398339" name="Rectangle 3"/>
          <p:cNvSpPr>
            <a:spLocks noGrp="1" noChangeArrowheads="1"/>
          </p:cNvSpPr>
          <p:nvPr>
            <p:ph idx="1"/>
          </p:nvPr>
        </p:nvSpPr>
        <p:spPr>
          <a:xfrm>
            <a:off x="0" y="1219200"/>
            <a:ext cx="9144000" cy="1219200"/>
          </a:xfrm>
        </p:spPr>
        <p:txBody>
          <a:bodyPr/>
          <a:lstStyle/>
          <a:p>
            <a:pPr>
              <a:buFontTx/>
              <a:buNone/>
            </a:pPr>
            <a:r>
              <a:rPr lang="en-US" dirty="0">
                <a:solidFill>
                  <a:srgbClr val="00FF00"/>
                </a:solidFill>
              </a:rPr>
              <a:t>Your name and God’s name are mentioned</a:t>
            </a:r>
          </a:p>
          <a:p>
            <a:pPr>
              <a:buFontTx/>
              <a:buNone/>
            </a:pPr>
            <a:r>
              <a:rPr lang="en-US" dirty="0">
                <a:solidFill>
                  <a:srgbClr val="00FF00"/>
                </a:solidFill>
              </a:rPr>
              <a:t>You are part of the family of God!</a:t>
            </a:r>
          </a:p>
        </p:txBody>
      </p:sp>
      <p:pic>
        <p:nvPicPr>
          <p:cNvPr id="398340" name="Picture 4" descr="C:\Documents and Settings\Karlo Janssen\Mijn documenten\Downloads\Dit Koningskind\dopen.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5105400"/>
            <a:ext cx="1438275" cy="1524000"/>
          </a:xfrm>
          <a:prstGeom prst="rect">
            <a:avLst/>
          </a:prstGeom>
          <a:noFill/>
          <a:extLst>
            <a:ext uri="{909E8E84-426E-40DD-AFC4-6F175D3DCCD1}">
              <a14:hiddenFill xmlns:a14="http://schemas.microsoft.com/office/drawing/2010/main">
                <a:solidFill>
                  <a:srgbClr val="FFFFFF"/>
                </a:solidFill>
              </a14:hiddenFill>
            </a:ext>
          </a:extLst>
        </p:spPr>
      </p:pic>
      <p:sp>
        <p:nvSpPr>
          <p:cNvPr id="398341" name="AutoShape 5"/>
          <p:cNvSpPr>
            <a:spLocks noChangeArrowheads="1"/>
          </p:cNvSpPr>
          <p:nvPr/>
        </p:nvSpPr>
        <p:spPr bwMode="auto">
          <a:xfrm>
            <a:off x="228600" y="2590800"/>
            <a:ext cx="4949825" cy="2168525"/>
          </a:xfrm>
          <a:prstGeom prst="wedgeEllipseCallout">
            <a:avLst>
              <a:gd name="adj1" fmla="val 45477"/>
              <a:gd name="adj2" fmla="val 83894"/>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400" i="1">
                <a:solidFill>
                  <a:schemeClr val="bg1"/>
                </a:solidFill>
              </a:rPr>
              <a:t>Robby Vanderblack, I baptize you into the Name of the Father, the Son, and the Holy Spirit</a:t>
            </a:r>
            <a:endParaRPr lang="en-US">
              <a:solidFill>
                <a:schemeClr val="bg1"/>
              </a:solidFill>
            </a:endParaRPr>
          </a:p>
        </p:txBody>
      </p:sp>
      <p:pic>
        <p:nvPicPr>
          <p:cNvPr id="398342" name="Picture 6" descr="G:\Backup - juni 2009\Mijn afbeeldingen\Afbeelding\kleurrijke ker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15113" y="2971800"/>
            <a:ext cx="2528887" cy="3581400"/>
          </a:xfrm>
          <a:prstGeom prst="rect">
            <a:avLst/>
          </a:prstGeom>
          <a:noFill/>
          <a:extLst>
            <a:ext uri="{909E8E84-426E-40DD-AFC4-6F175D3DCCD1}">
              <a14:hiddenFill xmlns:a14="http://schemas.microsoft.com/office/drawing/2010/main">
                <a:solidFill>
                  <a:srgbClr val="FFFFFF"/>
                </a:solidFill>
              </a14:hiddenFill>
            </a:ext>
          </a:extLst>
        </p:spPr>
      </p:pic>
      <p:sp>
        <p:nvSpPr>
          <p:cNvPr id="398343" name="Text Box 7"/>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Tree>
    <p:extLst>
      <p:ext uri="{BB962C8B-B14F-4D97-AF65-F5344CB8AC3E}">
        <p14:creationId xmlns:p14="http://schemas.microsoft.com/office/powerpoint/2010/main" val="528148131"/>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p:txBody>
          <a:bodyPr/>
          <a:lstStyle/>
          <a:p>
            <a:r>
              <a:rPr lang="en-US"/>
              <a:t>Sign and Seal of</a:t>
            </a:r>
          </a:p>
        </p:txBody>
      </p:sp>
      <p:grpSp>
        <p:nvGrpSpPr>
          <p:cNvPr id="400387" name="Group 3"/>
          <p:cNvGrpSpPr>
            <a:grpSpLocks/>
          </p:cNvGrpSpPr>
          <p:nvPr/>
        </p:nvGrpSpPr>
        <p:grpSpPr bwMode="auto">
          <a:xfrm>
            <a:off x="838200" y="1066800"/>
            <a:ext cx="4800600" cy="1806575"/>
            <a:chOff x="528" y="672"/>
            <a:chExt cx="3024" cy="1138"/>
          </a:xfrm>
        </p:grpSpPr>
        <p:pic>
          <p:nvPicPr>
            <p:cNvPr id="40038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56" y="672"/>
              <a:ext cx="1296" cy="1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0389" name="Oval 5"/>
            <p:cNvSpPr>
              <a:spLocks noChangeArrowheads="1"/>
            </p:cNvSpPr>
            <p:nvPr/>
          </p:nvSpPr>
          <p:spPr bwMode="auto">
            <a:xfrm>
              <a:off x="528" y="864"/>
              <a:ext cx="1584"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washed</a:t>
              </a:r>
              <a:endParaRPr lang="en-US">
                <a:solidFill>
                  <a:schemeClr val="bg1"/>
                </a:solidFill>
              </a:endParaRPr>
            </a:p>
          </p:txBody>
        </p:sp>
      </p:grpSp>
      <p:grpSp>
        <p:nvGrpSpPr>
          <p:cNvPr id="400390" name="Group 6"/>
          <p:cNvGrpSpPr>
            <a:grpSpLocks/>
          </p:cNvGrpSpPr>
          <p:nvPr/>
        </p:nvGrpSpPr>
        <p:grpSpPr bwMode="auto">
          <a:xfrm>
            <a:off x="3657600" y="5029200"/>
            <a:ext cx="5257800" cy="1828800"/>
            <a:chOff x="2304" y="3168"/>
            <a:chExt cx="3312" cy="1152"/>
          </a:xfrm>
        </p:grpSpPr>
        <p:sp>
          <p:nvSpPr>
            <p:cNvPr id="400391" name="Oval 7"/>
            <p:cNvSpPr>
              <a:spLocks noChangeArrowheads="1"/>
            </p:cNvSpPr>
            <p:nvPr/>
          </p:nvSpPr>
          <p:spPr bwMode="auto">
            <a:xfrm>
              <a:off x="3456" y="3312"/>
              <a:ext cx="2160"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Being incorporated</a:t>
              </a:r>
              <a:endParaRPr lang="en-US">
                <a:solidFill>
                  <a:schemeClr val="bg1"/>
                </a:solidFill>
              </a:endParaRPr>
            </a:p>
          </p:txBody>
        </p:sp>
        <p:pic>
          <p:nvPicPr>
            <p:cNvPr id="400392" name="Picture 8" descr="G:\Backup - juni 2009\Mijn afbeeldingen\Afbeelding\kleurrijke kerk.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4" y="3168"/>
              <a:ext cx="814" cy="115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00393" name="Group 9"/>
          <p:cNvGrpSpPr>
            <a:grpSpLocks/>
          </p:cNvGrpSpPr>
          <p:nvPr/>
        </p:nvGrpSpPr>
        <p:grpSpPr bwMode="auto">
          <a:xfrm>
            <a:off x="1143000" y="3200400"/>
            <a:ext cx="7099300" cy="1722438"/>
            <a:chOff x="720" y="2016"/>
            <a:chExt cx="4472" cy="1085"/>
          </a:xfrm>
        </p:grpSpPr>
        <p:sp>
          <p:nvSpPr>
            <p:cNvPr id="400394" name="Oval 10"/>
            <p:cNvSpPr>
              <a:spLocks noChangeArrowheads="1"/>
            </p:cNvSpPr>
            <p:nvPr/>
          </p:nvSpPr>
          <p:spPr bwMode="auto">
            <a:xfrm>
              <a:off x="1872" y="2160"/>
              <a:ext cx="2208" cy="820"/>
            </a:xfrm>
            <a:prstGeom prst="ellipse">
              <a:avLst/>
            </a:prstGeom>
            <a:solidFill>
              <a:srgbClr val="FF66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2800">
                  <a:solidFill>
                    <a:schemeClr val="bg1"/>
                  </a:solidFill>
                  <a:latin typeface="Comic Sans MS" pitchFamily="66" charset="0"/>
                </a:rPr>
                <a:t>Dying and coming to life</a:t>
              </a:r>
              <a:endParaRPr lang="en-US">
                <a:solidFill>
                  <a:schemeClr val="bg1"/>
                </a:solidFill>
              </a:endParaRPr>
            </a:p>
          </p:txBody>
        </p:sp>
        <p:pic>
          <p:nvPicPr>
            <p:cNvPr id="400395" name="Picture 11" descr="G:\Backup - juni 2009\Mijn afbeeldingen\Bible\Doop - kopje onder.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20" y="2064"/>
              <a:ext cx="1056" cy="1037"/>
            </a:xfrm>
            <a:prstGeom prst="rect">
              <a:avLst/>
            </a:prstGeom>
            <a:noFill/>
            <a:extLst>
              <a:ext uri="{909E8E84-426E-40DD-AFC4-6F175D3DCCD1}">
                <a14:hiddenFill xmlns:a14="http://schemas.microsoft.com/office/drawing/2010/main">
                  <a:solidFill>
                    <a:srgbClr val="FFFFFF"/>
                  </a:solidFill>
                </a14:hiddenFill>
              </a:ext>
            </a:extLst>
          </p:spPr>
        </p:pic>
        <p:pic>
          <p:nvPicPr>
            <p:cNvPr id="400396" name="Picture 12" descr="G:\Backup - juni 2009\Mijn afbeeldingen\Bible\Doop - weer boven.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72" y="2016"/>
              <a:ext cx="920" cy="107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0038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0039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00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p:cNvSpPr>
            <a:spLocks noGrp="1" noChangeArrowheads="1"/>
          </p:cNvSpPr>
          <p:nvPr>
            <p:ph type="title"/>
          </p:nvPr>
        </p:nvSpPr>
        <p:spPr/>
        <p:txBody>
          <a:bodyPr/>
          <a:lstStyle/>
          <a:p>
            <a:pPr algn="l"/>
            <a:r>
              <a:rPr lang="en-US"/>
              <a:t>Baptism as a sign</a:t>
            </a:r>
          </a:p>
        </p:txBody>
      </p:sp>
      <p:sp>
        <p:nvSpPr>
          <p:cNvPr id="401411" name="Oval 3"/>
          <p:cNvSpPr>
            <a:spLocks noChangeArrowheads="1"/>
          </p:cNvSpPr>
          <p:nvPr/>
        </p:nvSpPr>
        <p:spPr bwMode="auto">
          <a:xfrm>
            <a:off x="0" y="3256767"/>
            <a:ext cx="2895600" cy="822305"/>
          </a:xfrm>
          <a:prstGeom prst="ellipse">
            <a:avLst/>
          </a:prstGeom>
          <a:solidFill>
            <a:srgbClr val="FFFF00"/>
          </a:solidFill>
          <a:ln>
            <a:solidFill>
              <a:srgbClr val="FFFF00"/>
            </a:solidFill>
          </a:ln>
          <a:effectLst/>
        </p:spPr>
        <p:txBody>
          <a:bodyPr anchor="ctr">
            <a:spAutoFit/>
          </a:bodyPr>
          <a:lstStyle/>
          <a:p>
            <a:r>
              <a:rPr lang="en-US" sz="3200" dirty="0">
                <a:solidFill>
                  <a:schemeClr val="bg1"/>
                </a:solidFill>
                <a:latin typeface="Calibri" panose="020F0502020204030204" pitchFamily="34" charset="0"/>
                <a:cs typeface="Calibri" panose="020F0502020204030204" pitchFamily="34" charset="0"/>
              </a:rPr>
              <a:t>Baptism</a:t>
            </a:r>
            <a:endParaRPr lang="en-US" dirty="0">
              <a:solidFill>
                <a:schemeClr val="bg1"/>
              </a:solidFill>
              <a:latin typeface="Calibri" panose="020F0502020204030204" pitchFamily="34" charset="0"/>
              <a:cs typeface="Calibri" panose="020F0502020204030204" pitchFamily="34" charset="0"/>
            </a:endParaRPr>
          </a:p>
        </p:txBody>
      </p:sp>
      <p:sp>
        <p:nvSpPr>
          <p:cNvPr id="401414" name="Line 6"/>
          <p:cNvSpPr>
            <a:spLocks noChangeShapeType="1"/>
          </p:cNvSpPr>
          <p:nvPr/>
        </p:nvSpPr>
        <p:spPr bwMode="auto">
          <a:xfrm flipV="1">
            <a:off x="2555776" y="2895600"/>
            <a:ext cx="873224" cy="605408"/>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solidFill>
                <a:srgbClr val="292929"/>
              </a:solidFill>
              <a:latin typeface="Calibri" panose="020F0502020204030204" pitchFamily="34" charset="0"/>
              <a:cs typeface="Calibri" panose="020F0502020204030204" pitchFamily="34" charset="0"/>
            </a:endParaRPr>
          </a:p>
        </p:txBody>
      </p:sp>
      <p:sp>
        <p:nvSpPr>
          <p:cNvPr id="401418" name="Text Box 10"/>
          <p:cNvSpPr txBox="1">
            <a:spLocks noChangeArrowheads="1"/>
          </p:cNvSpPr>
          <p:nvPr/>
        </p:nvSpPr>
        <p:spPr bwMode="auto">
          <a:xfrm>
            <a:off x="0" y="4293096"/>
            <a:ext cx="914400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pPr>
            <a:r>
              <a:rPr lang="en-US" sz="2400" dirty="0">
                <a:solidFill>
                  <a:schemeClr val="tx1"/>
                </a:solidFill>
                <a:latin typeface="Calibri" panose="020F0502020204030204" pitchFamily="34" charset="0"/>
                <a:cs typeface="Calibri" panose="020F0502020204030204" pitchFamily="34" charset="0"/>
              </a:rPr>
              <a:t>Baptism makes clear to everyone: </a:t>
            </a:r>
          </a:p>
          <a:p>
            <a:pPr algn="l">
              <a:spcBef>
                <a:spcPct val="50000"/>
              </a:spcBef>
            </a:pPr>
            <a:r>
              <a:rPr lang="en-US" sz="2400" dirty="0">
                <a:solidFill>
                  <a:srgbClr val="00FF00"/>
                </a:solidFill>
                <a:latin typeface="Calibri" panose="020F0502020204030204" pitchFamily="34" charset="0"/>
                <a:cs typeface="Calibri" panose="020F0502020204030204" pitchFamily="34" charset="0"/>
              </a:rPr>
              <a:t>	how sins, 		how we become 	that we </a:t>
            </a:r>
            <a:br>
              <a:rPr lang="en-US" sz="2400" dirty="0">
                <a:solidFill>
                  <a:srgbClr val="00FF00"/>
                </a:solidFill>
                <a:latin typeface="Calibri" panose="020F0502020204030204" pitchFamily="34" charset="0"/>
                <a:cs typeface="Calibri" panose="020F0502020204030204" pitchFamily="34" charset="0"/>
              </a:rPr>
            </a:br>
            <a:r>
              <a:rPr lang="en-US" sz="2400" dirty="0">
                <a:solidFill>
                  <a:srgbClr val="00FF00"/>
                </a:solidFill>
                <a:latin typeface="Calibri" panose="020F0502020204030204" pitchFamily="34" charset="0"/>
                <a:cs typeface="Calibri" panose="020F0502020204030204" pitchFamily="34" charset="0"/>
              </a:rPr>
              <a:t>	are forgiven  		new people, and	belong to God</a:t>
            </a:r>
            <a:endParaRPr lang="en-US" dirty="0">
              <a:solidFill>
                <a:srgbClr val="00FF00"/>
              </a:solidFill>
              <a:latin typeface="Calibri" panose="020F0502020204030204" pitchFamily="34" charset="0"/>
              <a:cs typeface="Calibri" panose="020F0502020204030204" pitchFamily="34" charset="0"/>
            </a:endParaRPr>
          </a:p>
        </p:txBody>
      </p:sp>
      <p:sp>
        <p:nvSpPr>
          <p:cNvPr id="401419" name="Text Box 11"/>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7624" y="5789822"/>
            <a:ext cx="1141512" cy="1002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1" descr="G:\Backup - juni 2009\Mijn afbeeldingen\Bible\Doop - kopje ond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9616" y="5789035"/>
            <a:ext cx="963670" cy="9762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G:\Backup - juni 2009\Mijn afbeeldingen\Bible\Doop - weer bov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32040" y="5789035"/>
            <a:ext cx="839561" cy="977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G:\Backup - juni 2009\Mijn afbeeldingen\Afbeelding\kleurrijke ker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028811" y="5746481"/>
            <a:ext cx="719915" cy="1018848"/>
          </a:xfrm>
          <a:prstGeom prst="rect">
            <a:avLst/>
          </a:prstGeom>
          <a:noFill/>
          <a:extLst>
            <a:ext uri="{909E8E84-426E-40DD-AFC4-6F175D3DCCD1}">
              <a14:hiddenFill xmlns:a14="http://schemas.microsoft.com/office/drawing/2010/main">
                <a:solidFill>
                  <a:srgbClr val="FFFFFF"/>
                </a:solidFill>
              </a14:hiddenFill>
            </a:ext>
          </a:extLst>
        </p:spPr>
      </p:pic>
      <p:sp>
        <p:nvSpPr>
          <p:cNvPr id="13" name="Oval 4"/>
          <p:cNvSpPr>
            <a:spLocks noChangeArrowheads="1"/>
          </p:cNvSpPr>
          <p:nvPr/>
        </p:nvSpPr>
        <p:spPr bwMode="auto">
          <a:xfrm>
            <a:off x="3352800" y="1881793"/>
            <a:ext cx="5683696" cy="1687890"/>
          </a:xfrm>
          <a:prstGeom prst="ellipse">
            <a:avLst/>
          </a:prstGeom>
          <a:solidFill>
            <a:srgbClr val="FFFF00"/>
          </a:solidFill>
          <a:ln w="9525">
            <a:solidFill>
              <a:srgbClr val="FFFF00"/>
            </a:solidFill>
            <a:round/>
            <a:headEnd/>
            <a:tailEnd/>
          </a:ln>
          <a:effectLst/>
        </p:spPr>
        <p:txBody>
          <a:bodyPr wrap="square" anchor="ctr">
            <a:spAutoFit/>
          </a:bodyPr>
          <a:lstStyle/>
          <a:p>
            <a:r>
              <a:rPr lang="en-US" sz="2400" dirty="0">
                <a:solidFill>
                  <a:schemeClr val="bg1"/>
                </a:solidFill>
                <a:latin typeface="Calibri" panose="020F0502020204030204" pitchFamily="34" charset="0"/>
                <a:cs typeface="Calibri" panose="020F0502020204030204" pitchFamily="34" charset="0"/>
              </a:rPr>
              <a:t>Helps us better </a:t>
            </a:r>
            <a:r>
              <a:rPr lang="en-US" sz="2400" b="1" dirty="0">
                <a:solidFill>
                  <a:schemeClr val="bg1"/>
                </a:solidFill>
                <a:latin typeface="Calibri" panose="020F0502020204030204" pitchFamily="34" charset="0"/>
                <a:cs typeface="Calibri" panose="020F0502020204030204" pitchFamily="34" charset="0"/>
              </a:rPr>
              <a:t>understand </a:t>
            </a:r>
            <a:r>
              <a:rPr lang="en-US" sz="2400" dirty="0">
                <a:solidFill>
                  <a:schemeClr val="bg1"/>
                </a:solidFill>
                <a:latin typeface="Calibri" panose="020F0502020204030204" pitchFamily="34" charset="0"/>
                <a:cs typeface="Calibri" panose="020F0502020204030204" pitchFamily="34" charset="0"/>
              </a:rPr>
              <a:t>how we are forgiven, renewed &amp; belong</a:t>
            </a:r>
            <a:endParaRPr lang="en-US" sz="3600" dirty="0">
              <a:solidFill>
                <a:schemeClr val="bg1"/>
              </a:solidFill>
              <a:latin typeface="Calibri" panose="020F0502020204030204" pitchFamily="34" charset="0"/>
              <a:cs typeface="Calibri" panose="020F0502020204030204" pitchFamily="34" charset="0"/>
            </a:endParaRPr>
          </a:p>
        </p:txBody>
      </p:sp>
      <p:sp>
        <p:nvSpPr>
          <p:cNvPr id="401417" name="AutoShape 9"/>
          <p:cNvSpPr>
            <a:spLocks noChangeArrowheads="1"/>
          </p:cNvSpPr>
          <p:nvPr/>
        </p:nvSpPr>
        <p:spPr bwMode="auto">
          <a:xfrm>
            <a:off x="7010400" y="457200"/>
            <a:ext cx="2133600" cy="1981200"/>
          </a:xfrm>
          <a:custGeom>
            <a:avLst/>
            <a:gdLst>
              <a:gd name="G0" fmla="+- 2683 0 0"/>
              <a:gd name="G1" fmla="+- 21600 0 2683"/>
              <a:gd name="G2" fmla="+- 21600 0 268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83" y="10800"/>
                </a:moveTo>
                <a:cubicBezTo>
                  <a:pt x="2683" y="15283"/>
                  <a:pt x="6317" y="18917"/>
                  <a:pt x="10800" y="18917"/>
                </a:cubicBezTo>
                <a:cubicBezTo>
                  <a:pt x="15283" y="18917"/>
                  <a:pt x="18917" y="15283"/>
                  <a:pt x="18917" y="10800"/>
                </a:cubicBezTo>
                <a:cubicBezTo>
                  <a:pt x="18917" y="6317"/>
                  <a:pt x="15283" y="2683"/>
                  <a:pt x="10800" y="2683"/>
                </a:cubicBezTo>
                <a:cubicBezTo>
                  <a:pt x="6317" y="2683"/>
                  <a:pt x="2683" y="6317"/>
                  <a:pt x="2683" y="10800"/>
                </a:cubicBezTo>
                <a:close/>
              </a:path>
            </a:pathLst>
          </a:custGeom>
          <a:solidFill>
            <a:srgbClr val="00FF00">
              <a:alpha val="5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b="1">
                <a:solidFill>
                  <a:srgbClr val="FF6600"/>
                </a:solidFill>
              </a:rPr>
              <a:t>SIGN</a:t>
            </a:r>
            <a:endParaRPr lang="en-US"/>
          </a:p>
        </p:txBody>
      </p:sp>
      <p:pic>
        <p:nvPicPr>
          <p:cNvPr id="14" name="Picture 5" descr="G:\Backup - juni 2009\Mijn afbeeldingen\Catechism\head-heart-hands.jpg">
            <a:extLst>
              <a:ext uri="{FF2B5EF4-FFF2-40B4-BE49-F238E27FC236}">
                <a16:creationId xmlns:a16="http://schemas.microsoft.com/office/drawing/2014/main" id="{9025D4A1-7DC8-4F21-BE1A-CD790AC650EA}"/>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b="64436"/>
          <a:stretch/>
        </p:blipFill>
        <p:spPr bwMode="auto">
          <a:xfrm>
            <a:off x="1881604" y="1647608"/>
            <a:ext cx="1312043" cy="12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1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14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5">
            <a:extLst>
              <a:ext uri="{FF2B5EF4-FFF2-40B4-BE49-F238E27FC236}">
                <a16:creationId xmlns:a16="http://schemas.microsoft.com/office/drawing/2014/main" id="{47C7AEFF-171D-0C44-1022-C733A5D93109}"/>
              </a:ext>
            </a:extLst>
          </p:cNvPr>
          <p:cNvSpPr>
            <a:spLocks noChangeArrowheads="1"/>
          </p:cNvSpPr>
          <p:nvPr/>
        </p:nvSpPr>
        <p:spPr bwMode="auto">
          <a:xfrm>
            <a:off x="3352800" y="3544960"/>
            <a:ext cx="5688467" cy="2207240"/>
          </a:xfrm>
          <a:prstGeom prst="ellipse">
            <a:avLst/>
          </a:prstGeom>
          <a:solidFill>
            <a:srgbClr val="FFFF00"/>
          </a:solidFill>
          <a:ln w="9525">
            <a:solidFill>
              <a:srgbClr val="FFFF00"/>
            </a:solidFill>
            <a:round/>
            <a:headEnd/>
            <a:tailEnd/>
          </a:ln>
          <a:effectLst/>
        </p:spPr>
        <p:txBody>
          <a:bodyPr wrap="square" anchor="ctr">
            <a:spAutoFit/>
          </a:bodyPr>
          <a:lstStyle/>
          <a:p>
            <a:r>
              <a:rPr lang="en-US" sz="2400" b="1" dirty="0">
                <a:solidFill>
                  <a:schemeClr val="bg1"/>
                </a:solidFill>
                <a:latin typeface="Calibri" panose="020F0502020204030204" pitchFamily="34" charset="0"/>
                <a:cs typeface="Calibri" panose="020F0502020204030204" pitchFamily="34" charset="0"/>
              </a:rPr>
              <a:t>Convinces </a:t>
            </a:r>
            <a:r>
              <a:rPr lang="en-US" sz="2400" dirty="0">
                <a:solidFill>
                  <a:schemeClr val="bg1"/>
                </a:solidFill>
                <a:latin typeface="Calibri" panose="020F0502020204030204" pitchFamily="34" charset="0"/>
                <a:cs typeface="Calibri" panose="020F0502020204030204" pitchFamily="34" charset="0"/>
              </a:rPr>
              <a:t>you all the more: sins are gone, the old is dying and the new is coming to life, and you belong</a:t>
            </a:r>
            <a:endParaRPr lang="en-US" sz="3600" dirty="0">
              <a:solidFill>
                <a:schemeClr val="bg1"/>
              </a:solidFill>
              <a:latin typeface="Calibri" panose="020F0502020204030204" pitchFamily="34" charset="0"/>
              <a:cs typeface="Calibri" panose="020F0502020204030204" pitchFamily="34" charset="0"/>
            </a:endParaRPr>
          </a:p>
        </p:txBody>
      </p:sp>
      <p:sp>
        <p:nvSpPr>
          <p:cNvPr id="402434" name="Rectangle 1026"/>
          <p:cNvSpPr>
            <a:spLocks noGrp="1" noChangeArrowheads="1"/>
          </p:cNvSpPr>
          <p:nvPr>
            <p:ph type="title"/>
          </p:nvPr>
        </p:nvSpPr>
        <p:spPr/>
        <p:txBody>
          <a:bodyPr/>
          <a:lstStyle/>
          <a:p>
            <a:pPr algn="l"/>
            <a:r>
              <a:rPr lang="en-US"/>
              <a:t>Baptism as a seal</a:t>
            </a:r>
          </a:p>
        </p:txBody>
      </p:sp>
      <p:sp>
        <p:nvSpPr>
          <p:cNvPr id="402435" name="Oval 1027"/>
          <p:cNvSpPr>
            <a:spLocks noChangeArrowheads="1"/>
          </p:cNvSpPr>
          <p:nvPr/>
        </p:nvSpPr>
        <p:spPr bwMode="auto">
          <a:xfrm>
            <a:off x="0" y="3256767"/>
            <a:ext cx="2895600" cy="822305"/>
          </a:xfrm>
          <a:prstGeom prst="ellipse">
            <a:avLst/>
          </a:prstGeom>
          <a:solidFill>
            <a:srgbClr val="FFFF00"/>
          </a:solidFill>
          <a:ln w="9525">
            <a:solidFill>
              <a:schemeClr val="tx1"/>
            </a:solidFill>
            <a:round/>
            <a:headEnd/>
            <a:tailEnd/>
          </a:ln>
          <a:effectLst/>
        </p:spPr>
        <p:txBody>
          <a:bodyPr anchor="ctr">
            <a:spAutoFit/>
          </a:bodyPr>
          <a:lstStyle/>
          <a:p>
            <a:r>
              <a:rPr lang="en-US" sz="3200">
                <a:solidFill>
                  <a:schemeClr val="bg1"/>
                </a:solidFill>
                <a:latin typeface="Calibri" panose="020F0502020204030204" pitchFamily="34" charset="0"/>
                <a:cs typeface="Calibri" panose="020F0502020204030204" pitchFamily="34" charset="0"/>
              </a:rPr>
              <a:t>Baptism</a:t>
            </a:r>
            <a:endParaRPr lang="en-US">
              <a:solidFill>
                <a:schemeClr val="bg1"/>
              </a:solidFill>
              <a:latin typeface="Calibri" panose="020F0502020204030204" pitchFamily="34" charset="0"/>
              <a:cs typeface="Calibri" panose="020F0502020204030204" pitchFamily="34" charset="0"/>
            </a:endParaRPr>
          </a:p>
        </p:txBody>
      </p:sp>
      <p:sp>
        <p:nvSpPr>
          <p:cNvPr id="402439" name="Line 1031"/>
          <p:cNvSpPr>
            <a:spLocks noChangeShapeType="1"/>
          </p:cNvSpPr>
          <p:nvPr/>
        </p:nvSpPr>
        <p:spPr bwMode="auto">
          <a:xfrm>
            <a:off x="2667000" y="3886200"/>
            <a:ext cx="762000" cy="4572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solidFill>
                <a:schemeClr val="bg1"/>
              </a:solidFill>
              <a:latin typeface="Calibri" panose="020F0502020204030204" pitchFamily="34" charset="0"/>
              <a:cs typeface="Calibri" panose="020F0502020204030204" pitchFamily="34" charset="0"/>
            </a:endParaRPr>
          </a:p>
        </p:txBody>
      </p:sp>
      <p:sp>
        <p:nvSpPr>
          <p:cNvPr id="402442" name="Text Box 1034"/>
          <p:cNvSpPr txBox="1">
            <a:spLocks noChangeArrowheads="1"/>
          </p:cNvSpPr>
          <p:nvPr/>
        </p:nvSpPr>
        <p:spPr bwMode="auto">
          <a:xfrm>
            <a:off x="7696200" y="0"/>
            <a:ext cx="1447800"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sz="8000">
                <a:solidFill>
                  <a:srgbClr val="00FF00"/>
                </a:solidFill>
                <a:sym typeface="Wingdings" pitchFamily="2" charset="2"/>
              </a:rPr>
              <a:t></a:t>
            </a:r>
            <a:endParaRPr lang="en-US" sz="2400">
              <a:solidFill>
                <a:schemeClr val="tx1"/>
              </a:solidFill>
            </a:endParaRPr>
          </a:p>
        </p:txBody>
      </p:sp>
      <p:sp>
        <p:nvSpPr>
          <p:cNvPr id="402443" name="Text Box 1035"/>
          <p:cNvSpPr txBox="1">
            <a:spLocks noChangeArrowheads="1"/>
          </p:cNvSpPr>
          <p:nvPr/>
        </p:nvSpPr>
        <p:spPr bwMode="auto">
          <a:xfrm>
            <a:off x="49332" y="2141802"/>
            <a:ext cx="9144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pPr>
              <a:spcBef>
                <a:spcPct val="50000"/>
              </a:spcBef>
            </a:pPr>
            <a:r>
              <a:rPr lang="en-US" sz="2400" dirty="0">
                <a:solidFill>
                  <a:schemeClr val="tx1"/>
                </a:solidFill>
                <a:latin typeface="Calibri" panose="020F0502020204030204" pitchFamily="34" charset="0"/>
                <a:cs typeface="Calibri" panose="020F0502020204030204" pitchFamily="34" charset="0"/>
              </a:rPr>
              <a:t>The person being baptized may be certain of</a:t>
            </a:r>
          </a:p>
          <a:p>
            <a:pPr algn="l">
              <a:spcBef>
                <a:spcPct val="50000"/>
              </a:spcBef>
            </a:pPr>
            <a:r>
              <a:rPr lang="en-US" sz="2400" dirty="0">
                <a:solidFill>
                  <a:srgbClr val="00FF00"/>
                </a:solidFill>
                <a:latin typeface="Calibri" panose="020F0502020204030204" pitchFamily="34" charset="0"/>
                <a:cs typeface="Calibri" panose="020F0502020204030204" pitchFamily="34" charset="0"/>
              </a:rPr>
              <a:t>	forgiveness, 		renewal, and 	     	belonging</a:t>
            </a:r>
            <a:endParaRPr lang="en-US" dirty="0">
              <a:solidFill>
                <a:srgbClr val="00FF00"/>
              </a:solidFill>
              <a:latin typeface="Calibri" panose="020F0502020204030204" pitchFamily="34" charset="0"/>
              <a:cs typeface="Calibri" panose="020F0502020204030204" pitchFamily="34" charset="0"/>
            </a:endParaRPr>
          </a:p>
        </p:txBody>
      </p:sp>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5670" y="1166295"/>
            <a:ext cx="1141512" cy="10023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11" descr="G:\Backup - juni 2009\Mijn afbeeldingen\Bible\Doop - kopje ond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57662" y="1165508"/>
            <a:ext cx="963670" cy="97629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2" descr="G:\Backup - juni 2009\Mijn afbeeldingen\Bible\Doop - weer boven.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3880" y="1166294"/>
            <a:ext cx="839561" cy="97735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G:\Backup - juni 2009\Mijn afbeeldingen\Afbeelding\kleurrijke kerk.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288" y="1122954"/>
            <a:ext cx="719915" cy="1018848"/>
          </a:xfrm>
          <a:prstGeom prst="rect">
            <a:avLst/>
          </a:prstGeom>
          <a:noFill/>
          <a:extLst>
            <a:ext uri="{909E8E84-426E-40DD-AFC4-6F175D3DCCD1}">
              <a14:hiddenFill xmlns:a14="http://schemas.microsoft.com/office/drawing/2010/main">
                <a:solidFill>
                  <a:srgbClr val="FFFFFF"/>
                </a:solidFill>
              </a14:hiddenFill>
            </a:ext>
          </a:extLst>
        </p:spPr>
      </p:pic>
      <p:sp>
        <p:nvSpPr>
          <p:cNvPr id="402440" name="AutoShape 1032"/>
          <p:cNvSpPr>
            <a:spLocks noChangeArrowheads="1"/>
          </p:cNvSpPr>
          <p:nvPr/>
        </p:nvSpPr>
        <p:spPr bwMode="auto">
          <a:xfrm>
            <a:off x="6858000" y="4800600"/>
            <a:ext cx="2286000" cy="2057400"/>
          </a:xfrm>
          <a:prstGeom prst="star32">
            <a:avLst>
              <a:gd name="adj" fmla="val 41782"/>
            </a:avLst>
          </a:prstGeom>
          <a:solidFill>
            <a:srgbClr val="00FF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b="1">
                <a:solidFill>
                  <a:srgbClr val="FF6600"/>
                </a:solidFill>
              </a:rPr>
              <a:t>SEAL</a:t>
            </a:r>
            <a:endParaRPr lang="en-US"/>
          </a:p>
        </p:txBody>
      </p:sp>
      <p:pic>
        <p:nvPicPr>
          <p:cNvPr id="13" name="Picture 5" descr="G:\Backup - juni 2009\Mijn afbeeldingen\Catechism\head-heart-hands.jpg">
            <a:extLst>
              <a:ext uri="{FF2B5EF4-FFF2-40B4-BE49-F238E27FC236}">
                <a16:creationId xmlns:a16="http://schemas.microsoft.com/office/drawing/2014/main" id="{B13BDBEB-6C42-4757-9ABB-7B19743FF15F}"/>
              </a:ext>
            </a:extLst>
          </p:cNvPr>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35718" b="32141"/>
          <a:stretch/>
        </p:blipFill>
        <p:spPr bwMode="auto">
          <a:xfrm>
            <a:off x="1907103" y="4508500"/>
            <a:ext cx="1330714" cy="11439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62" name="Rectangle 2"/>
          <p:cNvSpPr>
            <a:spLocks noGrp="1" noChangeArrowheads="1"/>
          </p:cNvSpPr>
          <p:nvPr>
            <p:ph type="title"/>
          </p:nvPr>
        </p:nvSpPr>
        <p:spPr/>
        <p:txBody>
          <a:bodyPr/>
          <a:lstStyle/>
          <a:p>
            <a:pPr algn="l"/>
            <a:r>
              <a:rPr lang="nl-NL"/>
              <a:t>d</a:t>
            </a:r>
            <a:r>
              <a:rPr lang="en-US"/>
              <a:t>isplays and confirms</a:t>
            </a:r>
          </a:p>
        </p:txBody>
      </p:sp>
      <p:sp>
        <p:nvSpPr>
          <p:cNvPr id="399363" name="Oval 3"/>
          <p:cNvSpPr>
            <a:spLocks noChangeArrowheads="1"/>
          </p:cNvSpPr>
          <p:nvPr/>
        </p:nvSpPr>
        <p:spPr bwMode="auto">
          <a:xfrm>
            <a:off x="0" y="3256767"/>
            <a:ext cx="2895600" cy="822305"/>
          </a:xfrm>
          <a:prstGeom prst="ellipse">
            <a:avLst/>
          </a:prstGeom>
          <a:solidFill>
            <a:srgbClr val="FFFF00"/>
          </a:solidFill>
          <a:ln w="9525">
            <a:solidFill>
              <a:srgbClr val="FFFF00"/>
            </a:solidFill>
            <a:round/>
            <a:headEnd/>
            <a:tailEnd/>
          </a:ln>
          <a:effectLst/>
        </p:spPr>
        <p:txBody>
          <a:bodyPr anchor="ctr">
            <a:spAutoFit/>
          </a:bodyPr>
          <a:lstStyle/>
          <a:p>
            <a:r>
              <a:rPr lang="en-US" sz="3200" dirty="0">
                <a:solidFill>
                  <a:schemeClr val="bg1"/>
                </a:solidFill>
                <a:latin typeface="Calibri" panose="020F0502020204030204" pitchFamily="34" charset="0"/>
                <a:cs typeface="Calibri" panose="020F0502020204030204" pitchFamily="34" charset="0"/>
              </a:rPr>
              <a:t>Baptism</a:t>
            </a:r>
            <a:endParaRPr lang="en-US" dirty="0">
              <a:solidFill>
                <a:schemeClr val="bg1"/>
              </a:solidFill>
              <a:latin typeface="Calibri" panose="020F0502020204030204" pitchFamily="34" charset="0"/>
              <a:cs typeface="Calibri" panose="020F0502020204030204" pitchFamily="34" charset="0"/>
            </a:endParaRPr>
          </a:p>
        </p:txBody>
      </p:sp>
      <p:sp>
        <p:nvSpPr>
          <p:cNvPr id="399364" name="Oval 4"/>
          <p:cNvSpPr>
            <a:spLocks noChangeArrowheads="1"/>
          </p:cNvSpPr>
          <p:nvPr/>
        </p:nvSpPr>
        <p:spPr bwMode="auto">
          <a:xfrm>
            <a:off x="3352800" y="1881793"/>
            <a:ext cx="5683696" cy="1687890"/>
          </a:xfrm>
          <a:prstGeom prst="ellipse">
            <a:avLst/>
          </a:prstGeom>
          <a:solidFill>
            <a:srgbClr val="FFFF00"/>
          </a:solidFill>
          <a:ln w="9525">
            <a:solidFill>
              <a:srgbClr val="FFFF00"/>
            </a:solidFill>
            <a:round/>
            <a:headEnd/>
            <a:tailEnd/>
          </a:ln>
          <a:effectLst/>
        </p:spPr>
        <p:txBody>
          <a:bodyPr wrap="square" anchor="ctr">
            <a:spAutoFit/>
          </a:bodyPr>
          <a:lstStyle/>
          <a:p>
            <a:r>
              <a:rPr lang="en-US" sz="2400" dirty="0">
                <a:solidFill>
                  <a:schemeClr val="bg1"/>
                </a:solidFill>
                <a:latin typeface="Calibri" panose="020F0502020204030204" pitchFamily="34" charset="0"/>
                <a:cs typeface="Calibri" panose="020F0502020204030204" pitchFamily="34" charset="0"/>
              </a:rPr>
              <a:t>Helps us better </a:t>
            </a:r>
            <a:r>
              <a:rPr lang="en-US" sz="2400" b="1" dirty="0">
                <a:solidFill>
                  <a:schemeClr val="bg1"/>
                </a:solidFill>
                <a:latin typeface="Calibri" panose="020F0502020204030204" pitchFamily="34" charset="0"/>
                <a:cs typeface="Calibri" panose="020F0502020204030204" pitchFamily="34" charset="0"/>
              </a:rPr>
              <a:t>understand</a:t>
            </a:r>
            <a:r>
              <a:rPr lang="en-US" sz="2400" dirty="0">
                <a:solidFill>
                  <a:schemeClr val="bg1"/>
                </a:solidFill>
                <a:latin typeface="Calibri" panose="020F0502020204030204" pitchFamily="34" charset="0"/>
                <a:cs typeface="Calibri" panose="020F0502020204030204" pitchFamily="34" charset="0"/>
              </a:rPr>
              <a:t> how we are forgiven, renewed &amp; belong</a:t>
            </a:r>
            <a:endParaRPr lang="en-US" sz="3600" dirty="0">
              <a:solidFill>
                <a:schemeClr val="bg1"/>
              </a:solidFill>
              <a:latin typeface="Calibri" panose="020F0502020204030204" pitchFamily="34" charset="0"/>
              <a:cs typeface="Calibri" panose="020F0502020204030204" pitchFamily="34" charset="0"/>
            </a:endParaRPr>
          </a:p>
        </p:txBody>
      </p:sp>
      <p:sp>
        <p:nvSpPr>
          <p:cNvPr id="399365" name="Oval 5"/>
          <p:cNvSpPr>
            <a:spLocks noChangeArrowheads="1"/>
          </p:cNvSpPr>
          <p:nvPr/>
        </p:nvSpPr>
        <p:spPr bwMode="auto">
          <a:xfrm>
            <a:off x="3352800" y="3544960"/>
            <a:ext cx="5688467" cy="2207240"/>
          </a:xfrm>
          <a:prstGeom prst="ellipse">
            <a:avLst/>
          </a:prstGeom>
          <a:solidFill>
            <a:srgbClr val="FFFF00"/>
          </a:solidFill>
          <a:ln w="9525">
            <a:solidFill>
              <a:srgbClr val="FFFF00"/>
            </a:solidFill>
            <a:round/>
            <a:headEnd/>
            <a:tailEnd/>
          </a:ln>
          <a:effectLst/>
        </p:spPr>
        <p:txBody>
          <a:bodyPr wrap="square" anchor="ctr">
            <a:spAutoFit/>
          </a:bodyPr>
          <a:lstStyle/>
          <a:p>
            <a:r>
              <a:rPr lang="en-US" sz="2400" b="1" dirty="0">
                <a:solidFill>
                  <a:schemeClr val="bg1"/>
                </a:solidFill>
                <a:latin typeface="Calibri" panose="020F0502020204030204" pitchFamily="34" charset="0"/>
                <a:cs typeface="Calibri" panose="020F0502020204030204" pitchFamily="34" charset="0"/>
              </a:rPr>
              <a:t>Convinces </a:t>
            </a:r>
            <a:r>
              <a:rPr lang="en-US" sz="2400" dirty="0">
                <a:solidFill>
                  <a:schemeClr val="bg1"/>
                </a:solidFill>
                <a:latin typeface="Calibri" panose="020F0502020204030204" pitchFamily="34" charset="0"/>
                <a:cs typeface="Calibri" panose="020F0502020204030204" pitchFamily="34" charset="0"/>
              </a:rPr>
              <a:t>you all the more: sins are gone, the old is dying and the new is coming to life, and you belong</a:t>
            </a:r>
            <a:endParaRPr lang="en-US" sz="3600" dirty="0">
              <a:solidFill>
                <a:schemeClr val="bg1"/>
              </a:solidFill>
              <a:latin typeface="Calibri" panose="020F0502020204030204" pitchFamily="34" charset="0"/>
              <a:cs typeface="Calibri" panose="020F0502020204030204" pitchFamily="34" charset="0"/>
            </a:endParaRPr>
          </a:p>
        </p:txBody>
      </p:sp>
      <p:sp>
        <p:nvSpPr>
          <p:cNvPr id="399366" name="Line 6"/>
          <p:cNvSpPr>
            <a:spLocks noChangeShapeType="1"/>
          </p:cNvSpPr>
          <p:nvPr/>
        </p:nvSpPr>
        <p:spPr bwMode="auto">
          <a:xfrm flipV="1">
            <a:off x="2667000" y="2895600"/>
            <a:ext cx="762000" cy="5334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solidFill>
                <a:schemeClr val="bg1"/>
              </a:solidFill>
              <a:latin typeface="Calibri" panose="020F0502020204030204" pitchFamily="34" charset="0"/>
              <a:cs typeface="Calibri" panose="020F0502020204030204" pitchFamily="34" charset="0"/>
            </a:endParaRPr>
          </a:p>
        </p:txBody>
      </p:sp>
      <p:sp>
        <p:nvSpPr>
          <p:cNvPr id="399367" name="Line 7"/>
          <p:cNvSpPr>
            <a:spLocks noChangeShapeType="1"/>
          </p:cNvSpPr>
          <p:nvPr/>
        </p:nvSpPr>
        <p:spPr bwMode="auto">
          <a:xfrm>
            <a:off x="2667000" y="3886200"/>
            <a:ext cx="762000" cy="457200"/>
          </a:xfrm>
          <a:prstGeom prst="line">
            <a:avLst/>
          </a:prstGeom>
          <a:noFill/>
          <a:ln w="38100">
            <a:solidFill>
              <a:srgbClr val="FFFF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CA">
              <a:latin typeface="Calibri" panose="020F0502020204030204" pitchFamily="34" charset="0"/>
              <a:cs typeface="Calibri" panose="020F0502020204030204" pitchFamily="34" charset="0"/>
            </a:endParaRPr>
          </a:p>
        </p:txBody>
      </p:sp>
      <p:sp>
        <p:nvSpPr>
          <p:cNvPr id="399368" name="AutoShape 8"/>
          <p:cNvSpPr>
            <a:spLocks noChangeArrowheads="1"/>
          </p:cNvSpPr>
          <p:nvPr/>
        </p:nvSpPr>
        <p:spPr bwMode="auto">
          <a:xfrm>
            <a:off x="6858000" y="4800600"/>
            <a:ext cx="2286000" cy="2057400"/>
          </a:xfrm>
          <a:prstGeom prst="star32">
            <a:avLst>
              <a:gd name="adj" fmla="val 41782"/>
            </a:avLst>
          </a:prstGeom>
          <a:solidFill>
            <a:srgbClr val="00FF00">
              <a:alpha val="50000"/>
            </a:srgb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b="1">
                <a:solidFill>
                  <a:srgbClr val="FF6600"/>
                </a:solidFill>
              </a:rPr>
              <a:t>SEAL</a:t>
            </a:r>
            <a:endParaRPr lang="en-US"/>
          </a:p>
        </p:txBody>
      </p:sp>
      <p:sp>
        <p:nvSpPr>
          <p:cNvPr id="399369" name="AutoShape 9"/>
          <p:cNvSpPr>
            <a:spLocks noChangeArrowheads="1"/>
          </p:cNvSpPr>
          <p:nvPr/>
        </p:nvSpPr>
        <p:spPr bwMode="auto">
          <a:xfrm>
            <a:off x="7010400" y="457200"/>
            <a:ext cx="2133600" cy="1981200"/>
          </a:xfrm>
          <a:custGeom>
            <a:avLst/>
            <a:gdLst>
              <a:gd name="G0" fmla="+- 2683 0 0"/>
              <a:gd name="G1" fmla="+- 21600 0 2683"/>
              <a:gd name="G2" fmla="+- 21600 0 2683"/>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2683" y="10800"/>
                </a:moveTo>
                <a:cubicBezTo>
                  <a:pt x="2683" y="15283"/>
                  <a:pt x="6317" y="18917"/>
                  <a:pt x="10800" y="18917"/>
                </a:cubicBezTo>
                <a:cubicBezTo>
                  <a:pt x="15283" y="18917"/>
                  <a:pt x="18917" y="15283"/>
                  <a:pt x="18917" y="10800"/>
                </a:cubicBezTo>
                <a:cubicBezTo>
                  <a:pt x="18917" y="6317"/>
                  <a:pt x="15283" y="2683"/>
                  <a:pt x="10800" y="2683"/>
                </a:cubicBezTo>
                <a:cubicBezTo>
                  <a:pt x="6317" y="2683"/>
                  <a:pt x="2683" y="6317"/>
                  <a:pt x="2683" y="10800"/>
                </a:cubicBezTo>
                <a:close/>
              </a:path>
            </a:pathLst>
          </a:custGeom>
          <a:solidFill>
            <a:srgbClr val="00FF00">
              <a:alpha val="50000"/>
            </a:srgbClr>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b="1">
                <a:solidFill>
                  <a:srgbClr val="FF6600"/>
                </a:solidFill>
              </a:rPr>
              <a:t>SIGN</a:t>
            </a:r>
            <a:endParaRPr lang="en-US"/>
          </a:p>
        </p:txBody>
      </p:sp>
      <p:pic>
        <p:nvPicPr>
          <p:cNvPr id="10" name="Picture 5" descr="G:\Backup - juni 2009\Mijn afbeeldingen\Catechism\head-heart-hands.jpg">
            <a:extLst>
              <a:ext uri="{FF2B5EF4-FFF2-40B4-BE49-F238E27FC236}">
                <a16:creationId xmlns:a16="http://schemas.microsoft.com/office/drawing/2014/main" id="{3CAB5A03-CFC0-4560-9A14-159338FF86C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5718" b="32141"/>
          <a:stretch/>
        </p:blipFill>
        <p:spPr bwMode="auto">
          <a:xfrm>
            <a:off x="1907103" y="4508500"/>
            <a:ext cx="1330714" cy="114393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5" descr="G:\Backup - juni 2009\Mijn afbeeldingen\Catechism\head-heart-hands.jpg">
            <a:extLst>
              <a:ext uri="{FF2B5EF4-FFF2-40B4-BE49-F238E27FC236}">
                <a16:creationId xmlns:a16="http://schemas.microsoft.com/office/drawing/2014/main" id="{6CA18CF3-C750-4A8E-A06A-F89B0EFF364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4436"/>
          <a:stretch/>
        </p:blipFill>
        <p:spPr bwMode="auto">
          <a:xfrm>
            <a:off x="1881604" y="1647608"/>
            <a:ext cx="1312043" cy="124799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1_Office Theme">
  <a:themeElements>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fontScheme name="Office Theme">
      <a:majorFont>
        <a:latin typeface="Comic Sans MS"/>
        <a:ea typeface=""/>
        <a:cs typeface=""/>
      </a:majorFont>
      <a:minorFont>
        <a:latin typeface="Comic Sans M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tx1"/>
        </a:solidFill>
        <a:ln w="9525"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GB" altLang="en-US" sz="2400" b="0" i="0" u="none" strike="noStrike" cap="none" normalizeH="0" baseline="0" smtClean="0">
            <a:ln>
              <a:noFill/>
            </a:ln>
            <a:solidFill>
              <a:schemeClr val="bg1"/>
            </a:solidFill>
            <a:effectLst/>
            <a:latin typeface="Times New Roman" panose="02020603050405020304" pitchFamily="18" charset="0"/>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Office Theme 8">
        <a:dk1>
          <a:srgbClr val="C0C0C0"/>
        </a:dk1>
        <a:lt1>
          <a:srgbClr val="FFFFFF"/>
        </a:lt1>
        <a:dk2>
          <a:srgbClr val="000000"/>
        </a:dk2>
        <a:lt2>
          <a:srgbClr val="FFFFFF"/>
        </a:lt2>
        <a:accent1>
          <a:srgbClr val="00CC99"/>
        </a:accent1>
        <a:accent2>
          <a:srgbClr val="3333CC"/>
        </a:accent2>
        <a:accent3>
          <a:srgbClr val="AAAAAA"/>
        </a:accent3>
        <a:accent4>
          <a:srgbClr val="DADADA"/>
        </a:accent4>
        <a:accent5>
          <a:srgbClr val="AAE2CA"/>
        </a:accent5>
        <a:accent6>
          <a:srgbClr val="2D2DB9"/>
        </a:accent6>
        <a:hlink>
          <a:srgbClr val="CCCCFF"/>
        </a:hlink>
        <a:folHlink>
          <a:srgbClr val="B2B2B2"/>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3605</TotalTime>
  <Words>812</Words>
  <Application>Microsoft Office PowerPoint</Application>
  <PresentationFormat>On-screen Show (4:3)</PresentationFormat>
  <Paragraphs>115</Paragraphs>
  <Slides>20</Slides>
  <Notes>20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Comic Sans MS</vt:lpstr>
      <vt:lpstr>Times New Roman</vt:lpstr>
      <vt:lpstr>Wingdings</vt:lpstr>
      <vt:lpstr>1_Office Theme</vt:lpstr>
      <vt:lpstr>Growing in Faith: LD 25-31</vt:lpstr>
      <vt:lpstr>Psalm 90:1 (APV)</vt:lpstr>
      <vt:lpstr>Baptism</vt:lpstr>
      <vt:lpstr>Bible Study: Romans 6:1-14</vt:lpstr>
      <vt:lpstr>Bible Study: Romans 6:1-14</vt:lpstr>
      <vt:lpstr>PowerPoint Presentation</vt:lpstr>
      <vt:lpstr>Baptizing is like Dunking  an Oreo Cookie</vt:lpstr>
      <vt:lpstr>Baptism in a river</vt:lpstr>
      <vt:lpstr>Immerse or sprinkle?</vt:lpstr>
      <vt:lpstr>Immerse  or  sprinkle?</vt:lpstr>
      <vt:lpstr>Baptism in the ancient church</vt:lpstr>
      <vt:lpstr>Sign and Seal of</vt:lpstr>
      <vt:lpstr>Being Washed</vt:lpstr>
      <vt:lpstr>Dying and Coming to Life</vt:lpstr>
      <vt:lpstr>Being Incorporated</vt:lpstr>
      <vt:lpstr>Being Incorporated</vt:lpstr>
      <vt:lpstr>Sign and Seal of</vt:lpstr>
      <vt:lpstr>Baptism as a sign</vt:lpstr>
      <vt:lpstr>Baptism as a seal</vt:lpstr>
      <vt:lpstr>displays and confirms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Hoe gedraagt een christen zich?</dc:title>
  <dc:creator>Roelf Janssen</dc:creator>
  <cp:lastModifiedBy>Roelf Janssen</cp:lastModifiedBy>
  <cp:revision>128</cp:revision>
  <cp:lastPrinted>2008-11-20T14:26:59Z</cp:lastPrinted>
  <dcterms:created xsi:type="dcterms:W3CDTF">2008-08-14T09:20:46Z</dcterms:created>
  <dcterms:modified xsi:type="dcterms:W3CDTF">2024-09-10T15:08:02Z</dcterms:modified>
</cp:coreProperties>
</file>