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22"/>
  </p:notesMasterIdLst>
  <p:handoutMasterIdLst>
    <p:handoutMasterId r:id="rId23"/>
  </p:handoutMasterIdLst>
  <p:sldIdLst>
    <p:sldId id="371" r:id="rId2"/>
    <p:sldId id="599" r:id="rId3"/>
    <p:sldId id="560" r:id="rId4"/>
    <p:sldId id="601" r:id="rId5"/>
    <p:sldId id="566" r:id="rId6"/>
    <p:sldId id="597" r:id="rId7"/>
    <p:sldId id="591" r:id="rId8"/>
    <p:sldId id="594" r:id="rId9"/>
    <p:sldId id="583" r:id="rId10"/>
    <p:sldId id="587" r:id="rId11"/>
    <p:sldId id="595" r:id="rId12"/>
    <p:sldId id="602" r:id="rId13"/>
    <p:sldId id="603" r:id="rId14"/>
    <p:sldId id="604" r:id="rId15"/>
    <p:sldId id="590" r:id="rId16"/>
    <p:sldId id="588" r:id="rId17"/>
    <p:sldId id="589" r:id="rId18"/>
    <p:sldId id="592" r:id="rId19"/>
    <p:sldId id="600" r:id="rId20"/>
    <p:sldId id="605" r:id="rId21"/>
  </p:sldIdLst>
  <p:sldSz cx="9144000" cy="6858000" type="screen4x3"/>
  <p:notesSz cx="6799263" cy="9932988"/>
  <p:defaultTextStyle>
    <a:defPPr>
      <a:defRPr lang="en-GB"/>
    </a:defPPr>
    <a:lvl1pPr algn="ctr" rtl="0" eaLnBrk="0" fontAlgn="base" hangingPunct="0">
      <a:spcBef>
        <a:spcPct val="0"/>
      </a:spcBef>
      <a:spcAft>
        <a:spcPct val="0"/>
      </a:spcAft>
      <a:defRPr sz="4400" kern="1200">
        <a:solidFill>
          <a:schemeClr val="tx2"/>
        </a:solidFill>
        <a:latin typeface="Times New Roman" charset="0"/>
        <a:ea typeface="+mn-ea"/>
        <a:cs typeface="+mn-cs"/>
      </a:defRPr>
    </a:lvl1pPr>
    <a:lvl2pPr marL="457200" algn="ctr" rtl="0" eaLnBrk="0" fontAlgn="base" hangingPunct="0">
      <a:spcBef>
        <a:spcPct val="0"/>
      </a:spcBef>
      <a:spcAft>
        <a:spcPct val="0"/>
      </a:spcAft>
      <a:defRPr sz="4400" kern="1200">
        <a:solidFill>
          <a:schemeClr val="tx2"/>
        </a:solidFill>
        <a:latin typeface="Times New Roman" charset="0"/>
        <a:ea typeface="+mn-ea"/>
        <a:cs typeface="+mn-cs"/>
      </a:defRPr>
    </a:lvl2pPr>
    <a:lvl3pPr marL="914400" algn="ctr" rtl="0" eaLnBrk="0" fontAlgn="base" hangingPunct="0">
      <a:spcBef>
        <a:spcPct val="0"/>
      </a:spcBef>
      <a:spcAft>
        <a:spcPct val="0"/>
      </a:spcAft>
      <a:defRPr sz="4400" kern="1200">
        <a:solidFill>
          <a:schemeClr val="tx2"/>
        </a:solidFill>
        <a:latin typeface="Times New Roman" charset="0"/>
        <a:ea typeface="+mn-ea"/>
        <a:cs typeface="+mn-cs"/>
      </a:defRPr>
    </a:lvl3pPr>
    <a:lvl4pPr marL="1371600" algn="ctr" rtl="0" eaLnBrk="0" fontAlgn="base" hangingPunct="0">
      <a:spcBef>
        <a:spcPct val="0"/>
      </a:spcBef>
      <a:spcAft>
        <a:spcPct val="0"/>
      </a:spcAft>
      <a:defRPr sz="4400" kern="1200">
        <a:solidFill>
          <a:schemeClr val="tx2"/>
        </a:solidFill>
        <a:latin typeface="Times New Roman" charset="0"/>
        <a:ea typeface="+mn-ea"/>
        <a:cs typeface="+mn-cs"/>
      </a:defRPr>
    </a:lvl4pPr>
    <a:lvl5pPr marL="1828800" algn="ctr" rtl="0" eaLnBrk="0" fontAlgn="base" hangingPunct="0">
      <a:spcBef>
        <a:spcPct val="0"/>
      </a:spcBef>
      <a:spcAft>
        <a:spcPct val="0"/>
      </a:spcAft>
      <a:defRPr sz="4400" kern="1200">
        <a:solidFill>
          <a:schemeClr val="tx2"/>
        </a:solidFill>
        <a:latin typeface="Times New Roman" charset="0"/>
        <a:ea typeface="+mn-ea"/>
        <a:cs typeface="+mn-cs"/>
      </a:defRPr>
    </a:lvl5pPr>
    <a:lvl6pPr marL="2286000" algn="l" defTabSz="914400" rtl="0" eaLnBrk="1" latinLnBrk="0" hangingPunct="1">
      <a:defRPr sz="4400" kern="1200">
        <a:solidFill>
          <a:schemeClr val="tx2"/>
        </a:solidFill>
        <a:latin typeface="Times New Roman" charset="0"/>
        <a:ea typeface="+mn-ea"/>
        <a:cs typeface="+mn-cs"/>
      </a:defRPr>
    </a:lvl6pPr>
    <a:lvl7pPr marL="2743200" algn="l" defTabSz="914400" rtl="0" eaLnBrk="1" latinLnBrk="0" hangingPunct="1">
      <a:defRPr sz="4400" kern="1200">
        <a:solidFill>
          <a:schemeClr val="tx2"/>
        </a:solidFill>
        <a:latin typeface="Times New Roman" charset="0"/>
        <a:ea typeface="+mn-ea"/>
        <a:cs typeface="+mn-cs"/>
      </a:defRPr>
    </a:lvl7pPr>
    <a:lvl8pPr marL="3200400" algn="l" defTabSz="914400" rtl="0" eaLnBrk="1" latinLnBrk="0" hangingPunct="1">
      <a:defRPr sz="4400" kern="1200">
        <a:solidFill>
          <a:schemeClr val="tx2"/>
        </a:solidFill>
        <a:latin typeface="Times New Roman" charset="0"/>
        <a:ea typeface="+mn-ea"/>
        <a:cs typeface="+mn-cs"/>
      </a:defRPr>
    </a:lvl8pPr>
    <a:lvl9pPr marL="3657600" algn="l" defTabSz="914400" rtl="0" eaLnBrk="1" latinLnBrk="0" hangingPunct="1">
      <a:defRPr sz="4400" kern="1200">
        <a:solidFill>
          <a:schemeClr val="tx2"/>
        </a:solidFill>
        <a:latin typeface="Times New Roman"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99CCFF"/>
    <a:srgbClr val="6600FF"/>
    <a:srgbClr val="993300"/>
    <a:srgbClr val="FF0000"/>
    <a:srgbClr val="FF3300"/>
    <a:srgbClr val="0066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78" autoAdjust="0"/>
    <p:restoredTop sz="94660"/>
  </p:normalViewPr>
  <p:slideViewPr>
    <p:cSldViewPr>
      <p:cViewPr varScale="1">
        <p:scale>
          <a:sx n="78" d="100"/>
          <a:sy n="78" d="100"/>
        </p:scale>
        <p:origin x="1013" y="7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6" d="100"/>
          <a:sy n="56" d="100"/>
        </p:scale>
        <p:origin x="-1650" y="-84"/>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71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0531" name="Rectangle 3"/>
          <p:cNvSpPr>
            <a:spLocks noGrp="1" noChangeArrowheads="1"/>
          </p:cNvSpPr>
          <p:nvPr>
            <p:ph type="dt" sz="quarter" idx="1"/>
          </p:nvPr>
        </p:nvSpPr>
        <p:spPr bwMode="auto">
          <a:xfrm>
            <a:off x="3884613" y="0"/>
            <a:ext cx="28956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0532" name="Rectangle 4"/>
          <p:cNvSpPr>
            <a:spLocks noGrp="1" noChangeArrowheads="1"/>
          </p:cNvSpPr>
          <p:nvPr>
            <p:ph type="ftr" sz="quarter" idx="2"/>
          </p:nvPr>
        </p:nvSpPr>
        <p:spPr bwMode="auto">
          <a:xfrm>
            <a:off x="0" y="9450388"/>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0533" name="Rectangle 5"/>
          <p:cNvSpPr>
            <a:spLocks noGrp="1" noChangeArrowheads="1"/>
          </p:cNvSpPr>
          <p:nvPr>
            <p:ph type="sldNum" sz="quarter" idx="3"/>
          </p:nvPr>
        </p:nvSpPr>
        <p:spPr bwMode="auto">
          <a:xfrm>
            <a:off x="3884613" y="9450388"/>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447EA29E-3498-4503-9BA4-F9D9535F851C}" type="slidenum">
              <a:rPr lang="en-GB"/>
              <a:pPr/>
              <a:t>‹#›</a:t>
            </a:fld>
            <a:endParaRPr lang="en-GB"/>
          </a:p>
        </p:txBody>
      </p:sp>
    </p:spTree>
    <p:extLst>
      <p:ext uri="{BB962C8B-B14F-4D97-AF65-F5344CB8AC3E}">
        <p14:creationId xmlns:p14="http://schemas.microsoft.com/office/powerpoint/2010/main" val="2034839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2971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7699" name="Rectangle 3"/>
          <p:cNvSpPr>
            <a:spLocks noGrp="1" noChangeArrowheads="1"/>
          </p:cNvSpPr>
          <p:nvPr>
            <p:ph type="dt" idx="1"/>
          </p:nvPr>
        </p:nvSpPr>
        <p:spPr bwMode="auto">
          <a:xfrm>
            <a:off x="3884613" y="0"/>
            <a:ext cx="28956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7700" name="Rectangle 4"/>
          <p:cNvSpPr>
            <a:spLocks noGrp="1" noRot="1" noChangeAspect="1" noChangeArrowheads="1" noTextEdit="1"/>
          </p:cNvSpPr>
          <p:nvPr>
            <p:ph type="sldImg" idx="2"/>
          </p:nvPr>
        </p:nvSpPr>
        <p:spPr bwMode="auto">
          <a:xfrm>
            <a:off x="901700" y="762000"/>
            <a:ext cx="4978400" cy="37338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7701" name="Rectangle 5"/>
          <p:cNvSpPr>
            <a:spLocks noGrp="1" noChangeArrowheads="1"/>
          </p:cNvSpPr>
          <p:nvPr>
            <p:ph type="body" sz="quarter" idx="3"/>
          </p:nvPr>
        </p:nvSpPr>
        <p:spPr bwMode="auto">
          <a:xfrm>
            <a:off x="914400" y="4724400"/>
            <a:ext cx="4951413" cy="4497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7702" name="Rectangle 6"/>
          <p:cNvSpPr>
            <a:spLocks noGrp="1" noChangeArrowheads="1"/>
          </p:cNvSpPr>
          <p:nvPr>
            <p:ph type="ftr" sz="quarter" idx="4"/>
          </p:nvPr>
        </p:nvSpPr>
        <p:spPr bwMode="auto">
          <a:xfrm>
            <a:off x="0" y="9450388"/>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7703" name="Rectangle 7"/>
          <p:cNvSpPr>
            <a:spLocks noGrp="1" noChangeArrowheads="1"/>
          </p:cNvSpPr>
          <p:nvPr>
            <p:ph type="sldNum" sz="quarter" idx="5"/>
          </p:nvPr>
        </p:nvSpPr>
        <p:spPr bwMode="auto">
          <a:xfrm>
            <a:off x="3884613" y="9450388"/>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072DCE2E-8F1D-450E-A35F-39630501E73A}" type="slidenum">
              <a:rPr lang="en-GB"/>
              <a:pPr/>
              <a:t>‹#›</a:t>
            </a:fld>
            <a:endParaRPr lang="en-GB"/>
          </a:p>
        </p:txBody>
      </p:sp>
    </p:spTree>
    <p:extLst>
      <p:ext uri="{BB962C8B-B14F-4D97-AF65-F5344CB8AC3E}">
        <p14:creationId xmlns:p14="http://schemas.microsoft.com/office/powerpoint/2010/main" val="27168079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8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28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28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28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28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B4805A-F015-4C79-883A-014ABA7CD628}" type="slidenum">
              <a:rPr lang="en-GB"/>
              <a:pPr/>
              <a:t>1</a:t>
            </a:fld>
            <a:endParaRPr lang="en-GB"/>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88139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2</a:t>
            </a:fld>
            <a:endParaRPr lang="en-GB"/>
          </a:p>
        </p:txBody>
      </p:sp>
    </p:spTree>
    <p:extLst>
      <p:ext uri="{BB962C8B-B14F-4D97-AF65-F5344CB8AC3E}">
        <p14:creationId xmlns:p14="http://schemas.microsoft.com/office/powerpoint/2010/main" val="1337682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86BCF7-E55C-44D3-AE85-9B5E343974FE}" type="slidenum">
              <a:rPr lang="en-GB"/>
              <a:pPr/>
              <a:t>3</a:t>
            </a:fld>
            <a:endParaRPr lang="en-GB"/>
          </a:p>
        </p:txBody>
      </p:sp>
      <p:sp>
        <p:nvSpPr>
          <p:cNvPr id="372738" name="Rectangle 2"/>
          <p:cNvSpPr>
            <a:spLocks noGrp="1" noRot="1" noChangeAspect="1" noChangeArrowheads="1" noTextEdit="1"/>
          </p:cNvSpPr>
          <p:nvPr>
            <p:ph type="sldImg"/>
          </p:nvPr>
        </p:nvSpPr>
        <p:spPr>
          <a:ln/>
        </p:spPr>
      </p:sp>
      <p:sp>
        <p:nvSpPr>
          <p:cNvPr id="37273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54225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635F3D-F2FA-44F8-8C25-6BAAC4CEE63B}" type="slidenum">
              <a:rPr lang="en-GB"/>
              <a:pPr/>
              <a:t>4</a:t>
            </a:fld>
            <a:endParaRPr lang="en-GB"/>
          </a:p>
        </p:txBody>
      </p:sp>
      <p:sp>
        <p:nvSpPr>
          <p:cNvPr id="404482" name="Rectangle 2"/>
          <p:cNvSpPr>
            <a:spLocks noGrp="1" noRot="1" noChangeAspect="1" noChangeArrowheads="1" noTextEdit="1"/>
          </p:cNvSpPr>
          <p:nvPr>
            <p:ph type="sldImg"/>
          </p:nvPr>
        </p:nvSpPr>
        <p:spPr>
          <a:ln/>
        </p:spPr>
      </p:sp>
      <p:sp>
        <p:nvSpPr>
          <p:cNvPr id="40448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774514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B5844E-B708-4656-BB2A-91176CEFADD1}" type="slidenum">
              <a:rPr lang="en-GB"/>
              <a:pPr/>
              <a:t>5</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6092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B5844E-B708-4656-BB2A-91176CEFADD1}" type="slidenum">
              <a:rPr lang="en-GB"/>
              <a:pPr/>
              <a:t>6</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8935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7</a:t>
            </a:fld>
            <a:endParaRPr lang="en-GB"/>
          </a:p>
        </p:txBody>
      </p:sp>
    </p:spTree>
    <p:extLst>
      <p:ext uri="{BB962C8B-B14F-4D97-AF65-F5344CB8AC3E}">
        <p14:creationId xmlns:p14="http://schemas.microsoft.com/office/powerpoint/2010/main" val="3192890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8</a:t>
            </a:fld>
            <a:endParaRPr lang="en-GB"/>
          </a:p>
        </p:txBody>
      </p:sp>
    </p:spTree>
    <p:extLst>
      <p:ext uri="{BB962C8B-B14F-4D97-AF65-F5344CB8AC3E}">
        <p14:creationId xmlns:p14="http://schemas.microsoft.com/office/powerpoint/2010/main" val="4192063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9</a:t>
            </a:fld>
            <a:endParaRPr lang="en-GB"/>
          </a:p>
        </p:txBody>
      </p:sp>
    </p:spTree>
    <p:extLst>
      <p:ext uri="{BB962C8B-B14F-4D97-AF65-F5344CB8AC3E}">
        <p14:creationId xmlns:p14="http://schemas.microsoft.com/office/powerpoint/2010/main" val="178707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D8760B-0E74-479F-B90D-45610DBB3566}" type="slidenum">
              <a:rPr lang="en-GB"/>
              <a:pPr/>
              <a:t>10</a:t>
            </a:fld>
            <a:endParaRPr lang="en-GB"/>
          </a:p>
        </p:txBody>
      </p:sp>
      <p:sp>
        <p:nvSpPr>
          <p:cNvPr id="406530" name="Rectangle 2"/>
          <p:cNvSpPr>
            <a:spLocks noGrp="1" noRot="1" noChangeAspect="1" noChangeArrowheads="1" noTextEdit="1"/>
          </p:cNvSpPr>
          <p:nvPr>
            <p:ph type="sldImg"/>
          </p:nvPr>
        </p:nvSpPr>
        <p:spPr>
          <a:ln/>
        </p:spPr>
      </p:sp>
      <p:sp>
        <p:nvSpPr>
          <p:cNvPr id="406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655087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2C7A34-66A3-4EDD-957C-85C1A92FE8F9}" type="slidenum">
              <a:rPr lang="en-GB"/>
              <a:pPr/>
              <a:t>11</a:t>
            </a:fld>
            <a:endParaRPr lang="en-GB"/>
          </a:p>
        </p:txBody>
      </p:sp>
      <p:sp>
        <p:nvSpPr>
          <p:cNvPr id="415746" name="Rectangle 2050"/>
          <p:cNvSpPr>
            <a:spLocks noGrp="1" noRot="1" noChangeAspect="1" noChangeArrowheads="1" noTextEdit="1"/>
          </p:cNvSpPr>
          <p:nvPr>
            <p:ph type="sldImg"/>
          </p:nvPr>
        </p:nvSpPr>
        <p:spPr>
          <a:ln/>
        </p:spPr>
      </p:sp>
      <p:sp>
        <p:nvSpPr>
          <p:cNvPr id="415747" name="Rectangle 2051"/>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181431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2C7A34-66A3-4EDD-957C-85C1A92FE8F9}" type="slidenum">
              <a:rPr lang="en-GB"/>
              <a:pPr/>
              <a:t>12</a:t>
            </a:fld>
            <a:endParaRPr lang="en-GB"/>
          </a:p>
        </p:txBody>
      </p:sp>
      <p:sp>
        <p:nvSpPr>
          <p:cNvPr id="415746" name="Rectangle 2050"/>
          <p:cNvSpPr>
            <a:spLocks noGrp="1" noRot="1" noChangeAspect="1" noChangeArrowheads="1" noTextEdit="1"/>
          </p:cNvSpPr>
          <p:nvPr>
            <p:ph type="sldImg"/>
          </p:nvPr>
        </p:nvSpPr>
        <p:spPr>
          <a:ln/>
        </p:spPr>
      </p:sp>
      <p:sp>
        <p:nvSpPr>
          <p:cNvPr id="415747" name="Rectangle 2051"/>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835194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63D1C22-54BE-47DB-B936-3CA54BF932EB}" type="slidenum">
              <a:rPr lang="en-GB" smtClean="0"/>
              <a:pPr/>
              <a:t>13</a:t>
            </a:fld>
            <a:endParaRPr lang="en-GB"/>
          </a:p>
        </p:txBody>
      </p:sp>
    </p:spTree>
    <p:extLst>
      <p:ext uri="{BB962C8B-B14F-4D97-AF65-F5344CB8AC3E}">
        <p14:creationId xmlns:p14="http://schemas.microsoft.com/office/powerpoint/2010/main" val="1718422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63D1C22-54BE-47DB-B936-3CA54BF932EB}" type="slidenum">
              <a:rPr lang="en-GB" smtClean="0"/>
              <a:pPr/>
              <a:t>14</a:t>
            </a:fld>
            <a:endParaRPr lang="en-GB"/>
          </a:p>
        </p:txBody>
      </p:sp>
    </p:spTree>
    <p:extLst>
      <p:ext uri="{BB962C8B-B14F-4D97-AF65-F5344CB8AC3E}">
        <p14:creationId xmlns:p14="http://schemas.microsoft.com/office/powerpoint/2010/main" val="2048288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15</a:t>
            </a:fld>
            <a:endParaRPr lang="en-GB"/>
          </a:p>
        </p:txBody>
      </p:sp>
    </p:spTree>
    <p:extLst>
      <p:ext uri="{BB962C8B-B14F-4D97-AF65-F5344CB8AC3E}">
        <p14:creationId xmlns:p14="http://schemas.microsoft.com/office/powerpoint/2010/main" val="12108109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16</a:t>
            </a:fld>
            <a:endParaRPr lang="en-GB"/>
          </a:p>
        </p:txBody>
      </p:sp>
    </p:spTree>
    <p:extLst>
      <p:ext uri="{BB962C8B-B14F-4D97-AF65-F5344CB8AC3E}">
        <p14:creationId xmlns:p14="http://schemas.microsoft.com/office/powerpoint/2010/main" val="4200556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17</a:t>
            </a:fld>
            <a:endParaRPr lang="en-GB"/>
          </a:p>
        </p:txBody>
      </p:sp>
    </p:spTree>
    <p:extLst>
      <p:ext uri="{BB962C8B-B14F-4D97-AF65-F5344CB8AC3E}">
        <p14:creationId xmlns:p14="http://schemas.microsoft.com/office/powerpoint/2010/main" val="3417845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18</a:t>
            </a:fld>
            <a:endParaRPr lang="en-GB"/>
          </a:p>
        </p:txBody>
      </p:sp>
    </p:spTree>
    <p:extLst>
      <p:ext uri="{BB962C8B-B14F-4D97-AF65-F5344CB8AC3E}">
        <p14:creationId xmlns:p14="http://schemas.microsoft.com/office/powerpoint/2010/main" val="24157163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072DCE2E-8F1D-450E-A35F-39630501E73A}" type="slidenum">
              <a:rPr lang="en-GB" smtClean="0"/>
              <a:pPr/>
              <a:t>20</a:t>
            </a:fld>
            <a:endParaRPr lang="en-GB"/>
          </a:p>
        </p:txBody>
      </p:sp>
    </p:spTree>
    <p:extLst>
      <p:ext uri="{BB962C8B-B14F-4D97-AF65-F5344CB8AC3E}">
        <p14:creationId xmlns:p14="http://schemas.microsoft.com/office/powerpoint/2010/main" val="4167200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324711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607868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610486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361165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748130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2144188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0498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354781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249378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806095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858000"/>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0" y="0"/>
            <a:ext cx="6705600"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524325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0" y="12192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Tree>
    <p:extLst>
      <p:ext uri="{BB962C8B-B14F-4D97-AF65-F5344CB8AC3E}">
        <p14:creationId xmlns:p14="http://schemas.microsoft.com/office/powerpoint/2010/main" val="380899386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000" kern="1200">
          <a:solidFill>
            <a:schemeClr val="tx2"/>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000">
          <a:solidFill>
            <a:schemeClr val="tx2"/>
          </a:solidFill>
          <a:latin typeface="Comic Sans MS" panose="030F0702030302020204" pitchFamily="66" charset="0"/>
        </a:defRPr>
      </a:lvl2pPr>
      <a:lvl3pPr algn="ctr" rtl="0" eaLnBrk="0" fontAlgn="base" hangingPunct="0">
        <a:spcBef>
          <a:spcPct val="0"/>
        </a:spcBef>
        <a:spcAft>
          <a:spcPct val="0"/>
        </a:spcAft>
        <a:defRPr sz="4000">
          <a:solidFill>
            <a:schemeClr val="tx2"/>
          </a:solidFill>
          <a:latin typeface="Comic Sans MS" panose="030F0702030302020204" pitchFamily="66" charset="0"/>
        </a:defRPr>
      </a:lvl3pPr>
      <a:lvl4pPr algn="ctr" rtl="0" eaLnBrk="0" fontAlgn="base" hangingPunct="0">
        <a:spcBef>
          <a:spcPct val="0"/>
        </a:spcBef>
        <a:spcAft>
          <a:spcPct val="0"/>
        </a:spcAft>
        <a:defRPr sz="4000">
          <a:solidFill>
            <a:schemeClr val="tx2"/>
          </a:solidFill>
          <a:latin typeface="Comic Sans MS" panose="030F0702030302020204" pitchFamily="66" charset="0"/>
        </a:defRPr>
      </a:lvl4pPr>
      <a:lvl5pPr algn="ctr" rtl="0" eaLnBrk="0" fontAlgn="base" hangingPunct="0">
        <a:spcBef>
          <a:spcPct val="0"/>
        </a:spcBef>
        <a:spcAft>
          <a:spcPct val="0"/>
        </a:spcAft>
        <a:defRPr sz="4000">
          <a:solidFill>
            <a:schemeClr val="tx2"/>
          </a:solidFill>
          <a:latin typeface="Comic Sans MS" panose="030F0702030302020204" pitchFamily="66" charset="0"/>
        </a:defRPr>
      </a:lvl5pPr>
      <a:lvl6pPr marL="457200" algn="ctr" rtl="0" eaLnBrk="0" fontAlgn="base" hangingPunct="0">
        <a:spcBef>
          <a:spcPct val="0"/>
        </a:spcBef>
        <a:spcAft>
          <a:spcPct val="0"/>
        </a:spcAft>
        <a:defRPr sz="4000">
          <a:solidFill>
            <a:schemeClr val="tx2"/>
          </a:solidFill>
          <a:latin typeface="Comic Sans MS" panose="030F0702030302020204" pitchFamily="66" charset="0"/>
        </a:defRPr>
      </a:lvl6pPr>
      <a:lvl7pPr marL="914400" algn="ctr" rtl="0" eaLnBrk="0" fontAlgn="base" hangingPunct="0">
        <a:spcBef>
          <a:spcPct val="0"/>
        </a:spcBef>
        <a:spcAft>
          <a:spcPct val="0"/>
        </a:spcAft>
        <a:defRPr sz="4000">
          <a:solidFill>
            <a:schemeClr val="tx2"/>
          </a:solidFill>
          <a:latin typeface="Comic Sans MS" panose="030F0702030302020204" pitchFamily="66" charset="0"/>
        </a:defRPr>
      </a:lvl7pPr>
      <a:lvl8pPr marL="1371600" algn="ctr" rtl="0" eaLnBrk="0" fontAlgn="base" hangingPunct="0">
        <a:spcBef>
          <a:spcPct val="0"/>
        </a:spcBef>
        <a:spcAft>
          <a:spcPct val="0"/>
        </a:spcAft>
        <a:defRPr sz="4000">
          <a:solidFill>
            <a:schemeClr val="tx2"/>
          </a:solidFill>
          <a:latin typeface="Comic Sans MS" panose="030F0702030302020204" pitchFamily="66" charset="0"/>
        </a:defRPr>
      </a:lvl8pPr>
      <a:lvl9pPr marL="1828800" algn="ctr" rtl="0" eaLnBrk="0" fontAlgn="base" hangingPunct="0">
        <a:spcBef>
          <a:spcPct val="0"/>
        </a:spcBef>
        <a:spcAft>
          <a:spcPct val="0"/>
        </a:spcAft>
        <a:defRPr sz="4000">
          <a:solidFill>
            <a:schemeClr val="tx2"/>
          </a:solidFill>
          <a:latin typeface="Comic Sans MS" panose="030F0702030302020204" pitchFamily="66"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audio" Target="NULL" TargetMode="External"/><Relationship Id="rId7" Type="http://schemas.openxmlformats.org/officeDocument/2006/relationships/image" Target="../media/image1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microsoft.com/office/2007/relationships/media" Target="../media/media3.m4a"/><Relationship Id="rId9"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85800" y="2286000"/>
            <a:ext cx="7772400" cy="1143000"/>
          </a:xfrm>
        </p:spPr>
        <p:txBody>
          <a:bodyPr/>
          <a:lstStyle/>
          <a:p>
            <a:r>
              <a:rPr lang="en-GB" sz="5400" dirty="0"/>
              <a:t>Growing in Faith: LD 25-31</a:t>
            </a:r>
          </a:p>
        </p:txBody>
      </p:sp>
      <p:sp>
        <p:nvSpPr>
          <p:cNvPr id="126979" name="Rectangle 3"/>
          <p:cNvSpPr>
            <a:spLocks noGrp="1" noChangeArrowheads="1"/>
          </p:cNvSpPr>
          <p:nvPr>
            <p:ph type="subTitle" idx="1"/>
          </p:nvPr>
        </p:nvSpPr>
        <p:spPr/>
        <p:txBody>
          <a:bodyPr/>
          <a:lstStyle/>
          <a:p>
            <a:r>
              <a:rPr lang="en-GB" dirty="0"/>
              <a:t>Holy Baptism – For Children Too</a:t>
            </a:r>
          </a:p>
          <a:p>
            <a:r>
              <a:rPr lang="en-GB" dirty="0"/>
              <a:t>Lesson 03 – LD 27b</a:t>
            </a:r>
          </a:p>
        </p:txBody>
      </p:sp>
      <p:pic>
        <p:nvPicPr>
          <p:cNvPr id="126980" name="Picture 4" descr="C:\Documents and Settings\Karlo Janssen\Mijn documenten\Downloads\Dit Koningskind\dope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2862" y="5013176"/>
            <a:ext cx="1438275" cy="152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Ps 105:3</a:t>
            </a:r>
          </a:p>
        </p:txBody>
      </p:sp>
      <p:sp>
        <p:nvSpPr>
          <p:cNvPr id="3" name="Content Placeholder 2"/>
          <p:cNvSpPr>
            <a:spLocks noGrp="1"/>
          </p:cNvSpPr>
          <p:nvPr>
            <p:ph idx="1"/>
          </p:nvPr>
        </p:nvSpPr>
        <p:spPr>
          <a:xfrm>
            <a:off x="467544" y="1219200"/>
            <a:ext cx="8676456" cy="5638800"/>
          </a:xfrm>
        </p:spPr>
        <p:txBody>
          <a:bodyPr/>
          <a:lstStyle/>
          <a:p>
            <a:pPr marL="0" indent="0">
              <a:buNone/>
            </a:pPr>
            <a:r>
              <a:rPr lang="en-US" dirty="0"/>
              <a:t>	</a:t>
            </a:r>
          </a:p>
          <a:p>
            <a:pPr marL="0" indent="0">
              <a:buNone/>
            </a:pPr>
            <a:r>
              <a:rPr lang="en-US" dirty="0"/>
              <a:t>	</a:t>
            </a:r>
            <a:r>
              <a:rPr lang="en-US" i="1" dirty="0"/>
              <a:t>He is the </a:t>
            </a:r>
            <a:r>
              <a:rPr lang="en-US" i="1" cap="small" dirty="0"/>
              <a:t>Lord</a:t>
            </a:r>
            <a:r>
              <a:rPr lang="en-US" i="1" dirty="0"/>
              <a:t>, our God unfailing,</a:t>
            </a:r>
            <a:endParaRPr lang="en-CA" i="1" dirty="0"/>
          </a:p>
          <a:p>
            <a:pPr marL="0" indent="0">
              <a:buNone/>
            </a:pPr>
            <a:r>
              <a:rPr lang="en-US" i="1" dirty="0"/>
              <a:t>	his judgments everywhere prevailing.</a:t>
            </a:r>
            <a:endParaRPr lang="en-CA" i="1" dirty="0"/>
          </a:p>
          <a:p>
            <a:pPr marL="0" indent="0">
              <a:buNone/>
            </a:pPr>
            <a:r>
              <a:rPr lang="en-US" i="1" dirty="0"/>
              <a:t>	He will remember and uphold</a:t>
            </a:r>
            <a:endParaRPr lang="en-CA" i="1" dirty="0"/>
          </a:p>
          <a:p>
            <a:pPr marL="0" indent="0">
              <a:buNone/>
            </a:pPr>
            <a:r>
              <a:rPr lang="en-US" i="1" dirty="0"/>
              <a:t>	his </a:t>
            </a:r>
            <a:r>
              <a:rPr lang="en-US" i="1" dirty="0" err="1"/>
              <a:t>cov</a:t>
            </a:r>
            <a:r>
              <a:rPr lang="en-CA" i="1" dirty="0"/>
              <a:t>’</a:t>
            </a:r>
            <a:r>
              <a:rPr lang="en-US" i="1" dirty="0" err="1"/>
              <a:t>nant</a:t>
            </a:r>
            <a:r>
              <a:rPr lang="en-US" i="1" dirty="0"/>
              <a:t> made in days of old.</a:t>
            </a:r>
            <a:endParaRPr lang="en-CA" i="1" dirty="0"/>
          </a:p>
          <a:p>
            <a:pPr marL="0" indent="0">
              <a:buNone/>
            </a:pPr>
            <a:r>
              <a:rPr lang="en-US" i="1" dirty="0"/>
              <a:t>	The steadfast words of his command</a:t>
            </a:r>
            <a:endParaRPr lang="en-CA" i="1" dirty="0"/>
          </a:p>
          <a:p>
            <a:pPr marL="0" indent="0">
              <a:buNone/>
            </a:pPr>
            <a:r>
              <a:rPr lang="en-US" i="1" dirty="0"/>
              <a:t>	a thousand generations stand.</a:t>
            </a:r>
            <a:endParaRPr lang="en-CA" i="1" dirty="0"/>
          </a:p>
        </p:txBody>
      </p:sp>
    </p:spTree>
    <p:extLst>
      <p:ext uri="{BB962C8B-B14F-4D97-AF65-F5344CB8AC3E}">
        <p14:creationId xmlns:p14="http://schemas.microsoft.com/office/powerpoint/2010/main" val="2499269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p:txBody>
          <a:bodyPr/>
          <a:lstStyle/>
          <a:p>
            <a:r>
              <a:rPr lang="en-GB"/>
              <a:t>Baptism</a:t>
            </a:r>
          </a:p>
        </p:txBody>
      </p:sp>
      <p:sp>
        <p:nvSpPr>
          <p:cNvPr id="371728" name="AutoShape 16"/>
          <p:cNvSpPr>
            <a:spLocks noChangeArrowheads="1"/>
          </p:cNvSpPr>
          <p:nvPr/>
        </p:nvSpPr>
        <p:spPr bwMode="auto">
          <a:xfrm>
            <a:off x="1066800" y="762000"/>
            <a:ext cx="7086600" cy="1327150"/>
          </a:xfrm>
          <a:prstGeom prst="horizontalScroll">
            <a:avLst>
              <a:gd name="adj" fmla="val 12500"/>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sz="2800" i="1">
                <a:solidFill>
                  <a:schemeClr val="bg1"/>
                </a:solidFill>
              </a:rPr>
              <a:t>He who believes and is baptized will be saved</a:t>
            </a:r>
          </a:p>
          <a:p>
            <a:pPr algn="r"/>
            <a:r>
              <a:rPr lang="en-US" sz="2400">
                <a:solidFill>
                  <a:schemeClr val="bg1"/>
                </a:solidFill>
              </a:rPr>
              <a:t>Mark 16:16</a:t>
            </a:r>
            <a:endParaRPr lang="en-US"/>
          </a:p>
        </p:txBody>
      </p:sp>
      <p:sp>
        <p:nvSpPr>
          <p:cNvPr id="371729" name="Oval 17"/>
          <p:cNvSpPr>
            <a:spLocks noChangeArrowheads="1"/>
          </p:cNvSpPr>
          <p:nvPr/>
        </p:nvSpPr>
        <p:spPr bwMode="auto">
          <a:xfrm>
            <a:off x="231775" y="2538045"/>
            <a:ext cx="2811463"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preaching</a:t>
            </a:r>
          </a:p>
        </p:txBody>
      </p:sp>
      <p:grpSp>
        <p:nvGrpSpPr>
          <p:cNvPr id="371737" name="Group 25"/>
          <p:cNvGrpSpPr>
            <a:grpSpLocks/>
          </p:cNvGrpSpPr>
          <p:nvPr/>
        </p:nvGrpSpPr>
        <p:grpSpPr bwMode="auto">
          <a:xfrm>
            <a:off x="3048000" y="2538413"/>
            <a:ext cx="2436813" cy="735013"/>
            <a:chOff x="1920" y="2079"/>
            <a:chExt cx="1535" cy="463"/>
          </a:xfrm>
        </p:grpSpPr>
        <p:sp>
          <p:nvSpPr>
            <p:cNvPr id="371730" name="Oval 18"/>
            <p:cNvSpPr>
              <a:spLocks noChangeArrowheads="1"/>
            </p:cNvSpPr>
            <p:nvPr/>
          </p:nvSpPr>
          <p:spPr bwMode="auto">
            <a:xfrm>
              <a:off x="2161" y="2079"/>
              <a:ext cx="1294"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tx1"/>
                  </a:solidFill>
                  <a:latin typeface="Calibri" panose="020F0502020204030204" pitchFamily="34" charset="0"/>
                  <a:cs typeface="Calibri" panose="020F0502020204030204" pitchFamily="34" charset="0"/>
                </a:rPr>
                <a:t>faith</a:t>
              </a:r>
            </a:p>
          </p:txBody>
        </p:sp>
        <p:sp>
          <p:nvSpPr>
            <p:cNvPr id="371732" name="Line 20"/>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sz="2800">
                <a:solidFill>
                  <a:schemeClr val="tx1"/>
                </a:solidFill>
                <a:latin typeface="Calibri" panose="020F0502020204030204" pitchFamily="34" charset="0"/>
                <a:cs typeface="Calibri" panose="020F0502020204030204" pitchFamily="34" charset="0"/>
              </a:endParaRPr>
            </a:p>
          </p:txBody>
        </p:sp>
      </p:grpSp>
      <p:grpSp>
        <p:nvGrpSpPr>
          <p:cNvPr id="371738" name="Group 26"/>
          <p:cNvGrpSpPr>
            <a:grpSpLocks/>
          </p:cNvGrpSpPr>
          <p:nvPr/>
        </p:nvGrpSpPr>
        <p:grpSpPr bwMode="auto">
          <a:xfrm>
            <a:off x="5486400" y="2538413"/>
            <a:ext cx="3271838" cy="735013"/>
            <a:chOff x="3456" y="2079"/>
            <a:chExt cx="2061" cy="463"/>
          </a:xfrm>
        </p:grpSpPr>
        <p:sp>
          <p:nvSpPr>
            <p:cNvPr id="371731" name="Oval 19"/>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tx1"/>
                  </a:solidFill>
                  <a:latin typeface="Calibri" panose="020F0502020204030204" pitchFamily="34" charset="0"/>
                  <a:cs typeface="Calibri" panose="020F0502020204030204" pitchFamily="34" charset="0"/>
                </a:rPr>
                <a:t>baptism</a:t>
              </a:r>
            </a:p>
          </p:txBody>
        </p:sp>
        <p:sp>
          <p:nvSpPr>
            <p:cNvPr id="371733" name="Line 21"/>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sz="2800">
                <a:solidFill>
                  <a:schemeClr val="tx1"/>
                </a:solidFill>
                <a:latin typeface="Calibri" panose="020F0502020204030204" pitchFamily="34" charset="0"/>
                <a:cs typeface="Calibri" panose="020F0502020204030204" pitchFamily="34" charset="0"/>
              </a:endParaRPr>
            </a:p>
          </p:txBody>
        </p:sp>
      </p:grpSp>
      <p:sp>
        <p:nvSpPr>
          <p:cNvPr id="371740" name="Text Box 28"/>
          <p:cNvSpPr txBox="1">
            <a:spLocks noChangeArrowheads="1"/>
          </p:cNvSpPr>
          <p:nvPr/>
        </p:nvSpPr>
        <p:spPr bwMode="auto">
          <a:xfrm>
            <a:off x="2788313" y="3745419"/>
            <a:ext cx="3559436"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dirty="0">
                <a:solidFill>
                  <a:schemeClr val="tx1"/>
                </a:solidFill>
                <a:latin typeface="Calibri" panose="020F0502020204030204" pitchFamily="34" charset="0"/>
                <a:cs typeface="Calibri" panose="020F0502020204030204" pitchFamily="34" charset="0"/>
              </a:rPr>
              <a:t>But for children it is</a:t>
            </a:r>
            <a:r>
              <a:rPr lang="nl-NL" sz="3200" dirty="0">
                <a:solidFill>
                  <a:schemeClr val="tx1"/>
                </a:solidFill>
                <a:latin typeface="Calibri" panose="020F0502020204030204" pitchFamily="34" charset="0"/>
                <a:cs typeface="Calibri" panose="020F0502020204030204" pitchFamily="34" charset="0"/>
              </a:rPr>
              <a:t>:</a:t>
            </a:r>
            <a:endParaRPr lang="en-US" sz="3200" dirty="0">
              <a:solidFill>
                <a:schemeClr val="tx1"/>
              </a:solidFill>
              <a:latin typeface="Calibri" panose="020F0502020204030204" pitchFamily="34" charset="0"/>
              <a:cs typeface="Calibri" panose="020F0502020204030204" pitchFamily="34" charset="0"/>
            </a:endParaRPr>
          </a:p>
        </p:txBody>
      </p:sp>
      <p:sp>
        <p:nvSpPr>
          <p:cNvPr id="371741" name="Oval 29"/>
          <p:cNvSpPr>
            <a:spLocks noChangeArrowheads="1"/>
          </p:cNvSpPr>
          <p:nvPr/>
        </p:nvSpPr>
        <p:spPr bwMode="auto">
          <a:xfrm>
            <a:off x="304800" y="4766895"/>
            <a:ext cx="2362200"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tx1"/>
                </a:solidFill>
                <a:latin typeface="Calibri" panose="020F0502020204030204" pitchFamily="34" charset="0"/>
                <a:cs typeface="Calibri" panose="020F0502020204030204" pitchFamily="34" charset="0"/>
              </a:rPr>
              <a:t>baptism</a:t>
            </a:r>
          </a:p>
        </p:txBody>
      </p:sp>
      <p:grpSp>
        <p:nvGrpSpPr>
          <p:cNvPr id="371742" name="Group 30"/>
          <p:cNvGrpSpPr>
            <a:grpSpLocks/>
          </p:cNvGrpSpPr>
          <p:nvPr/>
        </p:nvGrpSpPr>
        <p:grpSpPr bwMode="auto">
          <a:xfrm>
            <a:off x="2667000" y="4767263"/>
            <a:ext cx="3427413" cy="735013"/>
            <a:chOff x="1920" y="2079"/>
            <a:chExt cx="1534" cy="463"/>
          </a:xfrm>
        </p:grpSpPr>
        <p:sp>
          <p:nvSpPr>
            <p:cNvPr id="371743" name="Oval 31"/>
            <p:cNvSpPr>
              <a:spLocks noChangeArrowheads="1"/>
            </p:cNvSpPr>
            <p:nvPr/>
          </p:nvSpPr>
          <p:spPr bwMode="auto">
            <a:xfrm>
              <a:off x="2162" y="2079"/>
              <a:ext cx="1292"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tx1"/>
                  </a:solidFill>
                  <a:latin typeface="Calibri" panose="020F0502020204030204" pitchFamily="34" charset="0"/>
                  <a:cs typeface="Calibri" panose="020F0502020204030204" pitchFamily="34" charset="0"/>
                </a:rPr>
                <a:t>preaching</a:t>
              </a:r>
            </a:p>
          </p:txBody>
        </p:sp>
        <p:sp>
          <p:nvSpPr>
            <p:cNvPr id="371744" name="Line 32"/>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sz="2800">
                <a:solidFill>
                  <a:schemeClr val="tx1"/>
                </a:solidFill>
                <a:latin typeface="Calibri" panose="020F0502020204030204" pitchFamily="34" charset="0"/>
                <a:cs typeface="Calibri" panose="020F0502020204030204" pitchFamily="34" charset="0"/>
              </a:endParaRPr>
            </a:p>
          </p:txBody>
        </p:sp>
      </p:grpSp>
      <p:grpSp>
        <p:nvGrpSpPr>
          <p:cNvPr id="371745" name="Group 33"/>
          <p:cNvGrpSpPr>
            <a:grpSpLocks/>
          </p:cNvGrpSpPr>
          <p:nvPr/>
        </p:nvGrpSpPr>
        <p:grpSpPr bwMode="auto">
          <a:xfrm>
            <a:off x="6096000" y="4767263"/>
            <a:ext cx="2735263" cy="735013"/>
            <a:chOff x="3456" y="2079"/>
            <a:chExt cx="2061" cy="463"/>
          </a:xfrm>
        </p:grpSpPr>
        <p:sp>
          <p:nvSpPr>
            <p:cNvPr id="371746" name="Oval 34"/>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tx1"/>
                  </a:solidFill>
                  <a:latin typeface="Calibri" panose="020F0502020204030204" pitchFamily="34" charset="0"/>
                  <a:cs typeface="Calibri" panose="020F0502020204030204" pitchFamily="34" charset="0"/>
                </a:rPr>
                <a:t>faith</a:t>
              </a:r>
            </a:p>
          </p:txBody>
        </p:sp>
        <p:sp>
          <p:nvSpPr>
            <p:cNvPr id="371747" name="Line 35"/>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sz="2800">
                <a:solidFill>
                  <a:schemeClr val="tx1"/>
                </a:solidFill>
                <a:latin typeface="Calibri" panose="020F0502020204030204" pitchFamily="34" charset="0"/>
                <a:cs typeface="Calibri" panose="020F0502020204030204" pitchFamily="34" charset="0"/>
              </a:endParaRPr>
            </a:p>
          </p:txBody>
        </p:sp>
      </p:grpSp>
      <p:sp>
        <p:nvSpPr>
          <p:cNvPr id="371748" name="Text Box 36"/>
          <p:cNvSpPr txBox="1">
            <a:spLocks noChangeArrowheads="1"/>
          </p:cNvSpPr>
          <p:nvPr/>
        </p:nvSpPr>
        <p:spPr bwMode="auto">
          <a:xfrm>
            <a:off x="2071316" y="6017132"/>
            <a:ext cx="5441105" cy="584775"/>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dirty="0">
                <a:solidFill>
                  <a:schemeClr val="tx1"/>
                </a:solidFill>
                <a:latin typeface="Calibri" panose="020F0502020204030204" pitchFamily="34" charset="0"/>
                <a:cs typeface="Calibri" panose="020F0502020204030204" pitchFamily="34" charset="0"/>
              </a:rPr>
              <a:t>Is it Biblical to baptize children?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1740"/>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371741"/>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0"/>
                                  </p:stCondLst>
                                  <p:childTnLst>
                                    <p:set>
                                      <p:cBhvr>
                                        <p:cTn id="12" dur="1" fill="hold">
                                          <p:stCondLst>
                                            <p:cond delay="499"/>
                                          </p:stCondLst>
                                        </p:cTn>
                                        <p:tgtEl>
                                          <p:spTgt spid="371742"/>
                                        </p:tgtEl>
                                        <p:attrNameLst>
                                          <p:attrName>style.visibility</p:attrName>
                                        </p:attrNameLst>
                                      </p:cBhvr>
                                      <p:to>
                                        <p:strVal val="visible"/>
                                      </p:to>
                                    </p:set>
                                  </p:childTnLst>
                                </p:cTn>
                              </p:par>
                            </p:childTnLst>
                          </p:cTn>
                        </p:par>
                        <p:par>
                          <p:cTn id="13" fill="hold" nodeType="afterGroup">
                            <p:stCondLst>
                              <p:cond delay="1500"/>
                            </p:stCondLst>
                            <p:childTnLst>
                              <p:par>
                                <p:cTn id="14" presetID="1" presetClass="entr" presetSubtype="0" fill="hold" nodeType="afterEffect">
                                  <p:stCondLst>
                                    <p:cond delay="0"/>
                                  </p:stCondLst>
                                  <p:childTnLst>
                                    <p:set>
                                      <p:cBhvr>
                                        <p:cTn id="15" dur="1" fill="hold">
                                          <p:stCondLst>
                                            <p:cond delay="499"/>
                                          </p:stCondLst>
                                        </p:cTn>
                                        <p:tgtEl>
                                          <p:spTgt spid="37174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3" presetClass="entr" presetSubtype="16" fill="hold" grpId="0" nodeType="clickEffect">
                                  <p:stCondLst>
                                    <p:cond delay="0"/>
                                  </p:stCondLst>
                                  <p:childTnLst>
                                    <p:set>
                                      <p:cBhvr>
                                        <p:cTn id="19" dur="1" fill="hold">
                                          <p:stCondLst>
                                            <p:cond delay="0"/>
                                          </p:stCondLst>
                                        </p:cTn>
                                        <p:tgtEl>
                                          <p:spTgt spid="371748"/>
                                        </p:tgtEl>
                                        <p:attrNameLst>
                                          <p:attrName>style.visibility</p:attrName>
                                        </p:attrNameLst>
                                      </p:cBhvr>
                                      <p:to>
                                        <p:strVal val="visible"/>
                                      </p:to>
                                    </p:set>
                                    <p:anim calcmode="lin" valueType="num">
                                      <p:cBhvr>
                                        <p:cTn id="20" dur="500" fill="hold"/>
                                        <p:tgtEl>
                                          <p:spTgt spid="371748"/>
                                        </p:tgtEl>
                                        <p:attrNameLst>
                                          <p:attrName>ppt_w</p:attrName>
                                        </p:attrNameLst>
                                      </p:cBhvr>
                                      <p:tavLst>
                                        <p:tav tm="0">
                                          <p:val>
                                            <p:fltVal val="0"/>
                                          </p:val>
                                        </p:tav>
                                        <p:tav tm="100000">
                                          <p:val>
                                            <p:strVal val="#ppt_w"/>
                                          </p:val>
                                        </p:tav>
                                      </p:tavLst>
                                    </p:anim>
                                    <p:anim calcmode="lin" valueType="num">
                                      <p:cBhvr>
                                        <p:cTn id="21" dur="500" fill="hold"/>
                                        <p:tgtEl>
                                          <p:spTgt spid="37174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40" grpId="0" autoUpdateAnimBg="0"/>
      <p:bldP spid="371741" grpId="0" animBg="1" autoUpdateAnimBg="0"/>
      <p:bldP spid="371748"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p:txBody>
          <a:bodyPr/>
          <a:lstStyle/>
          <a:p>
            <a:r>
              <a:rPr lang="en-GB" dirty="0">
                <a:solidFill>
                  <a:schemeClr val="tx1"/>
                </a:solidFill>
              </a:rPr>
              <a:t>In favour or against?</a:t>
            </a:r>
          </a:p>
        </p:txBody>
      </p:sp>
      <p:sp>
        <p:nvSpPr>
          <p:cNvPr id="403475" name="Text Box 19"/>
          <p:cNvSpPr txBox="1">
            <a:spLocks noChangeArrowheads="1"/>
          </p:cNvSpPr>
          <p:nvPr/>
        </p:nvSpPr>
        <p:spPr bwMode="auto">
          <a:xfrm>
            <a:off x="381000" y="1674813"/>
            <a:ext cx="8458200" cy="2227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800" dirty="0">
                <a:latin typeface="Calibri" panose="020F0502020204030204" pitchFamily="34" charset="0"/>
                <a:cs typeface="Calibri" panose="020F0502020204030204" pitchFamily="34" charset="0"/>
              </a:rPr>
              <a:t>This was already an issue when the Catechism was written.</a:t>
            </a:r>
          </a:p>
          <a:p>
            <a:pPr algn="l"/>
            <a:r>
              <a:rPr lang="en-US" sz="2800" dirty="0">
                <a:latin typeface="Calibri" panose="020F0502020204030204" pitchFamily="34" charset="0"/>
                <a:cs typeface="Calibri" panose="020F0502020204030204" pitchFamily="34" charset="0"/>
              </a:rPr>
              <a:t>	</a:t>
            </a:r>
            <a:r>
              <a:rPr lang="en-US" sz="2800" dirty="0">
                <a:solidFill>
                  <a:srgbClr val="00FF00"/>
                </a:solidFill>
                <a:latin typeface="Calibri" panose="020F0502020204030204" pitchFamily="34" charset="0"/>
                <a:cs typeface="Calibri" panose="020F0502020204030204" pitchFamily="34" charset="0"/>
              </a:rPr>
              <a:t>- Roman Catholics, Lutherans and Calvinists 		    		</a:t>
            </a:r>
            <a:r>
              <a:rPr lang="en-US" sz="2800" dirty="0">
                <a:solidFill>
                  <a:schemeClr val="tx1"/>
                </a:solidFill>
                <a:latin typeface="Calibri" panose="020F0502020204030204" pitchFamily="34" charset="0"/>
                <a:cs typeface="Calibri" panose="020F0502020204030204" pitchFamily="34" charset="0"/>
              </a:rPr>
              <a:t>would baptize children.</a:t>
            </a:r>
          </a:p>
          <a:p>
            <a:pPr algn="l"/>
            <a:r>
              <a:rPr lang="en-US" sz="2800" dirty="0">
                <a:solidFill>
                  <a:srgbClr val="00FF00"/>
                </a:solidFill>
                <a:latin typeface="Calibri" panose="020F0502020204030204" pitchFamily="34" charset="0"/>
                <a:cs typeface="Calibri" panose="020F0502020204030204" pitchFamily="34" charset="0"/>
              </a:rPr>
              <a:t>	- Anabaptists </a:t>
            </a:r>
            <a:r>
              <a:rPr lang="nl-NL" sz="2800" dirty="0">
                <a:solidFill>
                  <a:srgbClr val="00FF00"/>
                </a:solidFill>
                <a:latin typeface="Calibri" panose="020F0502020204030204" pitchFamily="34" charset="0"/>
                <a:cs typeface="Calibri" panose="020F0502020204030204" pitchFamily="34" charset="0"/>
              </a:rPr>
              <a:t>(</a:t>
            </a:r>
            <a:r>
              <a:rPr lang="nl-NL" sz="2800" dirty="0" err="1">
                <a:solidFill>
                  <a:srgbClr val="00FF00"/>
                </a:solidFill>
                <a:latin typeface="Calibri" panose="020F0502020204030204" pitchFamily="34" charset="0"/>
                <a:cs typeface="Calibri" panose="020F0502020204030204" pitchFamily="34" charset="0"/>
              </a:rPr>
              <a:t>Mennonites</a:t>
            </a:r>
            <a:r>
              <a:rPr lang="nl-NL" sz="2800" dirty="0">
                <a:solidFill>
                  <a:srgbClr val="00FF00"/>
                </a:solidFill>
                <a:latin typeface="Calibri" panose="020F0502020204030204" pitchFamily="34" charset="0"/>
                <a:cs typeface="Calibri" panose="020F0502020204030204" pitchFamily="34" charset="0"/>
              </a:rPr>
              <a:t>) </a:t>
            </a:r>
            <a:r>
              <a:rPr lang="nl-NL" sz="2800" dirty="0" err="1">
                <a:solidFill>
                  <a:schemeClr val="tx1"/>
                </a:solidFill>
                <a:latin typeface="Calibri" panose="020F0502020204030204" pitchFamily="34" charset="0"/>
                <a:cs typeface="Calibri" panose="020F0502020204030204" pitchFamily="34" charset="0"/>
              </a:rPr>
              <a:t>would</a:t>
            </a:r>
            <a:r>
              <a:rPr lang="nl-NL" sz="2800" dirty="0">
                <a:solidFill>
                  <a:schemeClr val="tx1"/>
                </a:solidFill>
                <a:latin typeface="Calibri" panose="020F0502020204030204" pitchFamily="34" charset="0"/>
                <a:cs typeface="Calibri" panose="020F0502020204030204" pitchFamily="34" charset="0"/>
              </a:rPr>
              <a:t> </a:t>
            </a:r>
            <a:r>
              <a:rPr lang="nl-NL" sz="2800" dirty="0" err="1">
                <a:solidFill>
                  <a:schemeClr val="tx1"/>
                </a:solidFill>
                <a:latin typeface="Calibri" panose="020F0502020204030204" pitchFamily="34" charset="0"/>
                <a:cs typeface="Calibri" panose="020F0502020204030204" pitchFamily="34" charset="0"/>
              </a:rPr>
              <a:t>not</a:t>
            </a:r>
            <a:r>
              <a:rPr lang="nl-NL" sz="2800" dirty="0">
                <a:solidFill>
                  <a:schemeClr val="tx1"/>
                </a:solidFill>
                <a:latin typeface="Calibri" panose="020F0502020204030204" pitchFamily="34" charset="0"/>
                <a:cs typeface="Calibri" panose="020F0502020204030204" pitchFamily="34" charset="0"/>
              </a:rPr>
              <a:t>.</a:t>
            </a:r>
            <a:endParaRPr lang="en-US" sz="2800" dirty="0">
              <a:solidFill>
                <a:schemeClr val="tx1"/>
              </a:solidFill>
              <a:latin typeface="Calibri" panose="020F0502020204030204" pitchFamily="34" charset="0"/>
              <a:cs typeface="Calibri" panose="020F0502020204030204" pitchFamily="34" charset="0"/>
            </a:endParaRPr>
          </a:p>
        </p:txBody>
      </p:sp>
      <p:sp>
        <p:nvSpPr>
          <p:cNvPr id="403483" name="Text Box 27"/>
          <p:cNvSpPr txBox="1">
            <a:spLocks noChangeArrowheads="1"/>
          </p:cNvSpPr>
          <p:nvPr/>
        </p:nvSpPr>
        <p:spPr bwMode="auto">
          <a:xfrm>
            <a:off x="2071316" y="6017132"/>
            <a:ext cx="5441105" cy="584775"/>
          </a:xfrm>
          <a:prstGeom prst="rect">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en-US" sz="3200">
                <a:solidFill>
                  <a:schemeClr val="tx1"/>
                </a:solidFill>
                <a:latin typeface="Calibri" panose="020F0502020204030204" pitchFamily="34" charset="0"/>
                <a:cs typeface="Calibri" panose="020F0502020204030204" pitchFamily="34" charset="0"/>
              </a:rPr>
              <a:t>Is it Biblical to baptize children?</a:t>
            </a:r>
          </a:p>
        </p:txBody>
      </p:sp>
      <p:sp>
        <p:nvSpPr>
          <p:cNvPr id="403484" name="Oval 28"/>
          <p:cNvSpPr>
            <a:spLocks noChangeArrowheads="1"/>
          </p:cNvSpPr>
          <p:nvPr/>
        </p:nvSpPr>
        <p:spPr bwMode="auto">
          <a:xfrm>
            <a:off x="304800" y="4766895"/>
            <a:ext cx="2362200"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tx1"/>
                </a:solidFill>
                <a:latin typeface="Calibri" panose="020F0502020204030204" pitchFamily="34" charset="0"/>
                <a:cs typeface="Calibri" panose="020F0502020204030204" pitchFamily="34" charset="0"/>
              </a:rPr>
              <a:t>baptism</a:t>
            </a:r>
            <a:endParaRPr lang="en-US" sz="4000">
              <a:solidFill>
                <a:schemeClr val="tx1"/>
              </a:solidFill>
              <a:latin typeface="Calibri" panose="020F0502020204030204" pitchFamily="34" charset="0"/>
              <a:cs typeface="Calibri" panose="020F0502020204030204" pitchFamily="34" charset="0"/>
            </a:endParaRPr>
          </a:p>
        </p:txBody>
      </p:sp>
      <p:grpSp>
        <p:nvGrpSpPr>
          <p:cNvPr id="403485" name="Group 29"/>
          <p:cNvGrpSpPr>
            <a:grpSpLocks/>
          </p:cNvGrpSpPr>
          <p:nvPr/>
        </p:nvGrpSpPr>
        <p:grpSpPr bwMode="auto">
          <a:xfrm>
            <a:off x="2667000" y="4767263"/>
            <a:ext cx="3427413" cy="735013"/>
            <a:chOff x="1920" y="2079"/>
            <a:chExt cx="1534" cy="463"/>
          </a:xfrm>
        </p:grpSpPr>
        <p:sp>
          <p:nvSpPr>
            <p:cNvPr id="403486" name="Oval 30"/>
            <p:cNvSpPr>
              <a:spLocks noChangeArrowheads="1"/>
            </p:cNvSpPr>
            <p:nvPr/>
          </p:nvSpPr>
          <p:spPr bwMode="auto">
            <a:xfrm>
              <a:off x="2162" y="2079"/>
              <a:ext cx="1292"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tx1"/>
                  </a:solidFill>
                  <a:latin typeface="Calibri" panose="020F0502020204030204" pitchFamily="34" charset="0"/>
                  <a:cs typeface="Calibri" panose="020F0502020204030204" pitchFamily="34" charset="0"/>
                </a:rPr>
                <a:t>preaching</a:t>
              </a:r>
              <a:endParaRPr lang="en-US" sz="4000">
                <a:solidFill>
                  <a:schemeClr val="tx1"/>
                </a:solidFill>
                <a:latin typeface="Calibri" panose="020F0502020204030204" pitchFamily="34" charset="0"/>
                <a:cs typeface="Calibri" panose="020F0502020204030204" pitchFamily="34" charset="0"/>
              </a:endParaRPr>
            </a:p>
          </p:txBody>
        </p:sp>
        <p:sp>
          <p:nvSpPr>
            <p:cNvPr id="403487" name="Line 31"/>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sz="4000">
                <a:latin typeface="Calibri" panose="020F0502020204030204" pitchFamily="34" charset="0"/>
                <a:cs typeface="Calibri" panose="020F0502020204030204" pitchFamily="34" charset="0"/>
              </a:endParaRPr>
            </a:p>
          </p:txBody>
        </p:sp>
      </p:grpSp>
      <p:grpSp>
        <p:nvGrpSpPr>
          <p:cNvPr id="403488" name="Group 32"/>
          <p:cNvGrpSpPr>
            <a:grpSpLocks/>
          </p:cNvGrpSpPr>
          <p:nvPr/>
        </p:nvGrpSpPr>
        <p:grpSpPr bwMode="auto">
          <a:xfrm>
            <a:off x="6096000" y="4767263"/>
            <a:ext cx="2735263" cy="735013"/>
            <a:chOff x="3456" y="2079"/>
            <a:chExt cx="2061" cy="463"/>
          </a:xfrm>
        </p:grpSpPr>
        <p:sp>
          <p:nvSpPr>
            <p:cNvPr id="403489" name="Oval 33"/>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tx1"/>
                  </a:solidFill>
                  <a:latin typeface="Calibri" panose="020F0502020204030204" pitchFamily="34" charset="0"/>
                  <a:cs typeface="Calibri" panose="020F0502020204030204" pitchFamily="34" charset="0"/>
                </a:rPr>
                <a:t>faith</a:t>
              </a:r>
              <a:endParaRPr lang="en-US" sz="4000">
                <a:solidFill>
                  <a:schemeClr val="tx1"/>
                </a:solidFill>
                <a:latin typeface="Calibri" panose="020F0502020204030204" pitchFamily="34" charset="0"/>
                <a:cs typeface="Calibri" panose="020F0502020204030204" pitchFamily="34" charset="0"/>
              </a:endParaRPr>
            </a:p>
          </p:txBody>
        </p:sp>
        <p:sp>
          <p:nvSpPr>
            <p:cNvPr id="403490" name="Line 34"/>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sz="4000">
                <a:latin typeface="Calibri" panose="020F0502020204030204" pitchFamily="34" charset="0"/>
                <a:cs typeface="Calibri" panose="020F0502020204030204" pitchFamily="34" charset="0"/>
              </a:endParaRPr>
            </a:p>
          </p:txBody>
        </p:sp>
      </p:grpSp>
      <p:sp>
        <p:nvSpPr>
          <p:cNvPr id="403491" name="Text Box 35"/>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extLst>
      <p:ext uri="{BB962C8B-B14F-4D97-AF65-F5344CB8AC3E}">
        <p14:creationId xmlns:p14="http://schemas.microsoft.com/office/powerpoint/2010/main" val="104587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l"/>
            <a:r>
              <a:rPr lang="en-GB"/>
              <a:t>Bible Study: Genesis 17:9-14</a:t>
            </a:r>
          </a:p>
        </p:txBody>
      </p:sp>
      <p:sp>
        <p:nvSpPr>
          <p:cNvPr id="2" name="Content Placeholder 1"/>
          <p:cNvSpPr>
            <a:spLocks noGrp="1"/>
          </p:cNvSpPr>
          <p:nvPr>
            <p:ph idx="1"/>
          </p:nvPr>
        </p:nvSpPr>
        <p:spPr/>
        <p:txBody>
          <a:bodyPr/>
          <a:lstStyle/>
          <a:p>
            <a:endParaRPr lang="en-CA"/>
          </a:p>
        </p:txBody>
      </p:sp>
      <p:pic>
        <p:nvPicPr>
          <p:cNvPr id="379908" name="Picture 4" descr="G:\Backup - juni 2009\Mijn afbeeldingen\Liturgy\Liturgie\bijbel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13703" name="Picture 7" descr="http://pastorgregumc.files.wordpress.com/2011/01/abraham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5537" y="1844824"/>
            <a:ext cx="6257925" cy="443865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l"/>
            <a:r>
              <a:rPr lang="en-GB"/>
              <a:t>Bible Study: Genesis 17:9-14</a:t>
            </a:r>
          </a:p>
        </p:txBody>
      </p:sp>
      <p:sp>
        <p:nvSpPr>
          <p:cNvPr id="379907" name="Rectangle 3"/>
          <p:cNvSpPr>
            <a:spLocks noGrp="1" noChangeArrowheads="1"/>
          </p:cNvSpPr>
          <p:nvPr>
            <p:ph idx="1"/>
          </p:nvPr>
        </p:nvSpPr>
        <p:spPr/>
        <p:txBody>
          <a:bodyPr/>
          <a:lstStyle/>
          <a:p>
            <a:pPr>
              <a:buFontTx/>
              <a:buNone/>
            </a:pPr>
            <a:r>
              <a:rPr lang="en-GB"/>
              <a:t>1. </a:t>
            </a:r>
            <a:r>
              <a:rPr lang="en-GB" dirty="0"/>
              <a:t>Every male</a:t>
            </a:r>
          </a:p>
          <a:p>
            <a:pPr>
              <a:buFontTx/>
              <a:buNone/>
            </a:pPr>
            <a:r>
              <a:rPr lang="en-GB" dirty="0"/>
              <a:t>2. A sign of the covenant</a:t>
            </a:r>
          </a:p>
          <a:p>
            <a:pPr>
              <a:buFontTx/>
              <a:buNone/>
            </a:pPr>
            <a:r>
              <a:rPr lang="en-GB" dirty="0"/>
              <a:t>3. Eight days old</a:t>
            </a:r>
          </a:p>
          <a:p>
            <a:pPr>
              <a:buFontTx/>
              <a:buNone/>
            </a:pPr>
            <a:r>
              <a:rPr lang="en-GB" dirty="0"/>
              <a:t>4. Everyone in the family</a:t>
            </a:r>
          </a:p>
          <a:p>
            <a:pPr>
              <a:buFontTx/>
              <a:buNone/>
            </a:pPr>
            <a:r>
              <a:rPr lang="en-GB" dirty="0"/>
              <a:t>5. Children could belong to God’s covenant in the OT</a:t>
            </a:r>
          </a:p>
        </p:txBody>
      </p:sp>
      <p:pic>
        <p:nvPicPr>
          <p:cNvPr id="379908" name="Picture 4" descr="G:\Backup - juni 2009\Mijn afbeeldingen\Liturgy\Liturgie\bijbel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418818" name="Picture 2" descr="http://pastorgregumc.files.wordpress.com/2011/01/abraham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8064" y="3995104"/>
            <a:ext cx="3881661" cy="2753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29087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9"/>
                                          </p:stCondLst>
                                        </p:cTn>
                                        <p:tgtEl>
                                          <p:spTgt spid="3799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3799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3799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9"/>
                                          </p:stCondLst>
                                        </p:cTn>
                                        <p:tgtEl>
                                          <p:spTgt spid="3799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9"/>
                                          </p:stCondLst>
                                        </p:cTn>
                                        <p:tgtEl>
                                          <p:spTgt spid="3799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p:cNvSpPr>
            <a:spLocks noGrp="1" noChangeArrowheads="1"/>
          </p:cNvSpPr>
          <p:nvPr>
            <p:ph type="title"/>
          </p:nvPr>
        </p:nvSpPr>
        <p:spPr/>
        <p:txBody>
          <a:bodyPr/>
          <a:lstStyle/>
          <a:p>
            <a:r>
              <a:rPr lang="en-US"/>
              <a:t>Baptism and circumcision</a:t>
            </a:r>
          </a:p>
        </p:txBody>
      </p:sp>
      <p:sp>
        <p:nvSpPr>
          <p:cNvPr id="410627" name="Rectangle 3"/>
          <p:cNvSpPr>
            <a:spLocks noGrp="1" noChangeArrowheads="1"/>
          </p:cNvSpPr>
          <p:nvPr>
            <p:ph idx="1"/>
          </p:nvPr>
        </p:nvSpPr>
        <p:spPr/>
        <p:txBody>
          <a:bodyPr/>
          <a:lstStyle/>
          <a:p>
            <a:pPr>
              <a:buFontTx/>
              <a:buNone/>
            </a:pPr>
            <a:r>
              <a:rPr lang="en-US" dirty="0">
                <a:solidFill>
                  <a:srgbClr val="FF9900"/>
                </a:solidFill>
              </a:rPr>
              <a:t>Old Testament:</a:t>
            </a:r>
            <a:r>
              <a:rPr lang="en-US" dirty="0">
                <a:solidFill>
                  <a:srgbClr val="00FF00"/>
                </a:solidFill>
              </a:rPr>
              <a:t> circumcision is the sign and seal of belonging to God</a:t>
            </a:r>
          </a:p>
          <a:p>
            <a:pPr>
              <a:buFontTx/>
              <a:buNone/>
            </a:pPr>
            <a:r>
              <a:rPr lang="en-US" dirty="0">
                <a:solidFill>
                  <a:srgbClr val="FF9900"/>
                </a:solidFill>
              </a:rPr>
              <a:t>New Testament:</a:t>
            </a:r>
            <a:r>
              <a:rPr lang="en-US" dirty="0">
                <a:solidFill>
                  <a:srgbClr val="00FF00"/>
                </a:solidFill>
              </a:rPr>
              <a:t> baptism is the sign and seal of belonging to God</a:t>
            </a:r>
          </a:p>
          <a:p>
            <a:pPr>
              <a:buFontTx/>
              <a:buNone/>
            </a:pPr>
            <a:r>
              <a:rPr lang="en-US" dirty="0">
                <a:solidFill>
                  <a:srgbClr val="FF9900"/>
                </a:solidFill>
              </a:rPr>
              <a:t>New Testament:</a:t>
            </a:r>
            <a:r>
              <a:rPr lang="en-US" dirty="0">
                <a:solidFill>
                  <a:srgbClr val="00FF00"/>
                </a:solidFill>
              </a:rPr>
              <a:t> circumcision is no longer required</a:t>
            </a:r>
          </a:p>
          <a:p>
            <a:pPr>
              <a:buFontTx/>
              <a:buNone/>
            </a:pPr>
            <a:r>
              <a:rPr lang="en-US" dirty="0">
                <a:solidFill>
                  <a:srgbClr val="FF9900"/>
                </a:solidFill>
              </a:rPr>
              <a:t>Therefore:</a:t>
            </a:r>
            <a:r>
              <a:rPr lang="en-US" dirty="0">
                <a:solidFill>
                  <a:srgbClr val="00FF00"/>
                </a:solidFill>
              </a:rPr>
              <a:t> baptism has replaced circumcision.</a:t>
            </a:r>
          </a:p>
          <a:p>
            <a:pPr>
              <a:buFontTx/>
              <a:buNone/>
            </a:pPr>
            <a:endParaRPr lang="en-US" dirty="0">
              <a:solidFill>
                <a:srgbClr val="00FF00"/>
              </a:solidFill>
            </a:endParaRPr>
          </a:p>
          <a:p>
            <a:pPr>
              <a:buFontTx/>
              <a:buNone/>
            </a:pPr>
            <a:r>
              <a:rPr lang="en-US" dirty="0">
                <a:solidFill>
                  <a:srgbClr val="FF9900"/>
                </a:solidFill>
              </a:rPr>
              <a:t>Old Testament:</a:t>
            </a:r>
            <a:r>
              <a:rPr lang="en-US" dirty="0">
                <a:solidFill>
                  <a:srgbClr val="00FF00"/>
                </a:solidFill>
              </a:rPr>
              <a:t> Infants were to be circumcised</a:t>
            </a:r>
          </a:p>
          <a:p>
            <a:pPr>
              <a:buFontTx/>
              <a:buNone/>
            </a:pPr>
            <a:r>
              <a:rPr lang="en-US" dirty="0">
                <a:solidFill>
                  <a:srgbClr val="FF9900"/>
                </a:solidFill>
              </a:rPr>
              <a:t>Therefore:</a:t>
            </a:r>
            <a:r>
              <a:rPr lang="en-US" dirty="0">
                <a:solidFill>
                  <a:srgbClr val="00FF00"/>
                </a:solidFill>
              </a:rPr>
              <a:t> Infants can be baptized in the New Testament</a:t>
            </a:r>
          </a:p>
        </p:txBody>
      </p:sp>
      <p:sp>
        <p:nvSpPr>
          <p:cNvPr id="410628" name="Text Box 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106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06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06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062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062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1062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2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1026"/>
          <p:cNvSpPr>
            <a:spLocks noGrp="1" noChangeArrowheads="1"/>
          </p:cNvSpPr>
          <p:nvPr>
            <p:ph type="title"/>
          </p:nvPr>
        </p:nvSpPr>
        <p:spPr/>
        <p:txBody>
          <a:bodyPr/>
          <a:lstStyle/>
          <a:p>
            <a:r>
              <a:rPr lang="en-US" dirty="0"/>
              <a:t>Infant baptism – Orthodox Church</a:t>
            </a:r>
          </a:p>
        </p:txBody>
      </p:sp>
      <p:pic>
        <p:nvPicPr>
          <p:cNvPr id="2" name="Baptism - Infant">
            <a:hlinkClick r:id="" action="ppaction://media"/>
            <a:extLst>
              <a:ext uri="{FF2B5EF4-FFF2-40B4-BE49-F238E27FC236}">
                <a16:creationId xmlns:a16="http://schemas.microsoft.com/office/drawing/2014/main" id="{86B9AEE5-54BA-4145-BDA6-9C4E4FA321A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94" y="1143000"/>
            <a:ext cx="9089011" cy="51125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8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p:txBody>
          <a:bodyPr/>
          <a:lstStyle/>
          <a:p>
            <a:r>
              <a:rPr lang="en-US"/>
              <a:t>The following applies to children too!</a:t>
            </a:r>
          </a:p>
        </p:txBody>
      </p:sp>
      <p:pic>
        <p:nvPicPr>
          <p:cNvPr id="400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066800"/>
            <a:ext cx="2057400" cy="180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0389" name="Oval 5"/>
          <p:cNvSpPr>
            <a:spLocks noChangeArrowheads="1"/>
          </p:cNvSpPr>
          <p:nvPr/>
        </p:nvSpPr>
        <p:spPr bwMode="auto">
          <a:xfrm>
            <a:off x="1588" y="1371600"/>
            <a:ext cx="3348037" cy="130175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Being washed of your sins</a:t>
            </a:r>
            <a:endParaRPr lang="en-US">
              <a:solidFill>
                <a:schemeClr val="bg1"/>
              </a:solidFill>
            </a:endParaRPr>
          </a:p>
        </p:txBody>
      </p:sp>
      <p:grpSp>
        <p:nvGrpSpPr>
          <p:cNvPr id="400390" name="Group 6"/>
          <p:cNvGrpSpPr>
            <a:grpSpLocks/>
          </p:cNvGrpSpPr>
          <p:nvPr/>
        </p:nvGrpSpPr>
        <p:grpSpPr bwMode="auto">
          <a:xfrm>
            <a:off x="3657600" y="5029200"/>
            <a:ext cx="5257800" cy="1828800"/>
            <a:chOff x="2304" y="3168"/>
            <a:chExt cx="3312" cy="1152"/>
          </a:xfrm>
        </p:grpSpPr>
        <p:sp>
          <p:nvSpPr>
            <p:cNvPr id="400391" name="Oval 7"/>
            <p:cNvSpPr>
              <a:spLocks noChangeArrowheads="1"/>
            </p:cNvSpPr>
            <p:nvPr/>
          </p:nvSpPr>
          <p:spPr bwMode="auto">
            <a:xfrm>
              <a:off x="3456" y="3312"/>
              <a:ext cx="2160" cy="82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Being incorporated</a:t>
              </a:r>
              <a:endParaRPr lang="en-US">
                <a:solidFill>
                  <a:schemeClr val="bg1"/>
                </a:solidFill>
              </a:endParaRPr>
            </a:p>
          </p:txBody>
        </p:sp>
        <p:pic>
          <p:nvPicPr>
            <p:cNvPr id="400392" name="Picture 8" descr="G:\Backup - juni 2009\Mijn afbeeldingen\Afbeelding\kleurrijke ker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4" y="3168"/>
              <a:ext cx="814" cy="11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0393" name="Group 9"/>
          <p:cNvGrpSpPr>
            <a:grpSpLocks/>
          </p:cNvGrpSpPr>
          <p:nvPr/>
        </p:nvGrpSpPr>
        <p:grpSpPr bwMode="auto">
          <a:xfrm>
            <a:off x="1143000" y="3200400"/>
            <a:ext cx="7099300" cy="1722438"/>
            <a:chOff x="720" y="2016"/>
            <a:chExt cx="4472" cy="1085"/>
          </a:xfrm>
        </p:grpSpPr>
        <p:sp>
          <p:nvSpPr>
            <p:cNvPr id="400394" name="Oval 10"/>
            <p:cNvSpPr>
              <a:spLocks noChangeArrowheads="1"/>
            </p:cNvSpPr>
            <p:nvPr/>
          </p:nvSpPr>
          <p:spPr bwMode="auto">
            <a:xfrm>
              <a:off x="1872" y="2160"/>
              <a:ext cx="2208" cy="82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Dying and coming to life</a:t>
              </a:r>
              <a:endParaRPr lang="en-US">
                <a:solidFill>
                  <a:schemeClr val="bg1"/>
                </a:solidFill>
              </a:endParaRPr>
            </a:p>
          </p:txBody>
        </p:sp>
        <p:pic>
          <p:nvPicPr>
            <p:cNvPr id="400395" name="Picture 11" descr="G:\Backup - juni 2009\Mijn afbeeldingen\Bible\Doop - kopje ond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 y="2064"/>
              <a:ext cx="1056" cy="1037"/>
            </a:xfrm>
            <a:prstGeom prst="rect">
              <a:avLst/>
            </a:prstGeom>
            <a:noFill/>
            <a:extLst>
              <a:ext uri="{909E8E84-426E-40DD-AFC4-6F175D3DCCD1}">
                <a14:hiddenFill xmlns:a14="http://schemas.microsoft.com/office/drawing/2010/main">
                  <a:solidFill>
                    <a:srgbClr val="FFFFFF"/>
                  </a:solidFill>
                </a14:hiddenFill>
              </a:ext>
            </a:extLst>
          </p:spPr>
        </p:pic>
        <p:pic>
          <p:nvPicPr>
            <p:cNvPr id="400396" name="Picture 12" descr="G:\Backup - juni 2009\Mijn afbeeldingen\Bible\Doop - weer bove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2" y="2016"/>
              <a:ext cx="920" cy="1071"/>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15" name="Text Box 11"/>
          <p:cNvSpPr txBox="1">
            <a:spLocks noChangeArrowheads="1"/>
          </p:cNvSpPr>
          <p:nvPr/>
        </p:nvSpPr>
        <p:spPr bwMode="auto">
          <a:xfrm>
            <a:off x="159794" y="4306859"/>
            <a:ext cx="86868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800" dirty="0">
                <a:solidFill>
                  <a:srgbClr val="00FF00"/>
                </a:solidFill>
                <a:latin typeface="Calibri" panose="020F0502020204030204" pitchFamily="34" charset="0"/>
                <a:cs typeface="Calibri" panose="020F0502020204030204" pitchFamily="34" charset="0"/>
              </a:rPr>
              <a:t>A. Mark 16:16 does not say “</a:t>
            </a:r>
            <a:r>
              <a:rPr lang="en-US" sz="2800" i="1" dirty="0">
                <a:solidFill>
                  <a:srgbClr val="00FF00"/>
                </a:solidFill>
                <a:latin typeface="Calibri" panose="020F0502020204030204" pitchFamily="34" charset="0"/>
                <a:cs typeface="Calibri" panose="020F0502020204030204" pitchFamily="34" charset="0"/>
              </a:rPr>
              <a:t>first </a:t>
            </a:r>
            <a:r>
              <a:rPr lang="en-US" sz="2800" dirty="0">
                <a:solidFill>
                  <a:srgbClr val="00FF00"/>
                </a:solidFill>
                <a:latin typeface="Calibri" panose="020F0502020204030204" pitchFamily="34" charset="0"/>
                <a:cs typeface="Calibri" panose="020F0502020204030204" pitchFamily="34" charset="0"/>
              </a:rPr>
              <a:t>believe and </a:t>
            </a:r>
            <a:r>
              <a:rPr lang="en-US" sz="2800" i="1" dirty="0">
                <a:solidFill>
                  <a:srgbClr val="00FF00"/>
                </a:solidFill>
                <a:latin typeface="Calibri" panose="020F0502020204030204" pitchFamily="34" charset="0"/>
                <a:cs typeface="Calibri" panose="020F0502020204030204" pitchFamily="34" charset="0"/>
              </a:rPr>
              <a:t>then </a:t>
            </a:r>
            <a:r>
              <a:rPr lang="en-US" sz="2800" dirty="0">
                <a:solidFill>
                  <a:srgbClr val="00FF00"/>
                </a:solidFill>
                <a:latin typeface="Calibri" panose="020F0502020204030204" pitchFamily="34" charset="0"/>
                <a:cs typeface="Calibri" panose="020F0502020204030204" pitchFamily="34" charset="0"/>
              </a:rPr>
              <a:t>		baptize”</a:t>
            </a:r>
          </a:p>
          <a:p>
            <a:pPr algn="l"/>
            <a:r>
              <a:rPr lang="en-US" sz="2800" dirty="0">
                <a:solidFill>
                  <a:srgbClr val="00FF00"/>
                </a:solidFill>
                <a:latin typeface="Calibri" panose="020F0502020204030204" pitchFamily="34" charset="0"/>
                <a:cs typeface="Calibri" panose="020F0502020204030204" pitchFamily="34" charset="0"/>
              </a:rPr>
              <a:t>B. Mark 16:16 sets the standard for the mission 		situation (it relates to adults)</a:t>
            </a:r>
          </a:p>
        </p:txBody>
      </p:sp>
      <p:sp>
        <p:nvSpPr>
          <p:cNvPr id="405506" name="Rectangle 2"/>
          <p:cNvSpPr>
            <a:spLocks noGrp="1" noChangeArrowheads="1"/>
          </p:cNvSpPr>
          <p:nvPr>
            <p:ph type="title"/>
          </p:nvPr>
        </p:nvSpPr>
        <p:spPr/>
        <p:txBody>
          <a:bodyPr/>
          <a:lstStyle/>
          <a:p>
            <a:pPr algn="l"/>
            <a:r>
              <a:rPr lang="en-GB" dirty="0">
                <a:solidFill>
                  <a:schemeClr val="tx1"/>
                </a:solidFill>
              </a:rPr>
              <a:t>But what about these texts?</a:t>
            </a:r>
          </a:p>
        </p:txBody>
      </p:sp>
      <p:sp>
        <p:nvSpPr>
          <p:cNvPr id="405507" name="AutoShape 3"/>
          <p:cNvSpPr>
            <a:spLocks noChangeArrowheads="1"/>
          </p:cNvSpPr>
          <p:nvPr/>
        </p:nvSpPr>
        <p:spPr bwMode="auto">
          <a:xfrm>
            <a:off x="990600" y="1219200"/>
            <a:ext cx="7086600" cy="1327150"/>
          </a:xfrm>
          <a:prstGeom prst="horizontalScroll">
            <a:avLst>
              <a:gd name="adj" fmla="val 12500"/>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sz="2800" i="1">
                <a:solidFill>
                  <a:schemeClr val="bg1"/>
                </a:solidFill>
              </a:rPr>
              <a:t>He who believes and is baptized will be saved</a:t>
            </a:r>
          </a:p>
          <a:p>
            <a:pPr algn="r"/>
            <a:r>
              <a:rPr lang="en-US" sz="2400">
                <a:solidFill>
                  <a:schemeClr val="bg1"/>
                </a:solidFill>
              </a:rPr>
              <a:t>Mark 16:16</a:t>
            </a:r>
            <a:endParaRPr lang="en-US"/>
          </a:p>
        </p:txBody>
      </p:sp>
      <p:sp>
        <p:nvSpPr>
          <p:cNvPr id="405524" name="Text Box 20"/>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pic>
        <p:nvPicPr>
          <p:cNvPr id="6" name="Picture 2" descr="G:\Backup - juni 2009\Catechism\Pictures\Vrag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44" y="4231858"/>
            <a:ext cx="2514600" cy="241935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3"/>
          <p:cNvSpPr>
            <a:spLocks noChangeArrowheads="1"/>
          </p:cNvSpPr>
          <p:nvPr/>
        </p:nvSpPr>
        <p:spPr bwMode="auto">
          <a:xfrm>
            <a:off x="207539" y="2546172"/>
            <a:ext cx="8677556" cy="1341656"/>
          </a:xfrm>
          <a:prstGeom prst="wedgeEllipseCallout">
            <a:avLst>
              <a:gd name="adj1" fmla="val -30611"/>
              <a:gd name="adj2" fmla="val 156189"/>
            </a:avLst>
          </a:prstGeom>
          <a:solidFill>
            <a:schemeClr val="tx1"/>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en-US" sz="2800" dirty="0">
                <a:solidFill>
                  <a:schemeClr val="bg1"/>
                </a:solidFill>
                <a:latin typeface="Comic Sans MS" pitchFamily="66" charset="0"/>
              </a:rPr>
              <a:t>What does this text say with respect to baptism of children</a:t>
            </a:r>
            <a:r>
              <a:rPr lang="en-CA" sz="2800" dirty="0">
                <a:solidFill>
                  <a:schemeClr val="bg1"/>
                </a:solidFill>
                <a:latin typeface="Comic Sans MS" pitchFamily="66" charset="0"/>
              </a:rPr>
              <a:t>?</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9"/>
                                          </p:stCondLst>
                                        </p:cTn>
                                        <p:tgtEl>
                                          <p:spTgt spid="405515">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9"/>
                                          </p:stCondLst>
                                        </p:cTn>
                                        <p:tgtEl>
                                          <p:spTgt spid="4055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15" grpId="0" uiExpand="1" build="p" autoUpdateAnimBg="0"/>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p:txBody>
          <a:bodyPr/>
          <a:lstStyle/>
          <a:p>
            <a:pPr algn="l"/>
            <a:r>
              <a:rPr lang="en-GB" dirty="0">
                <a:solidFill>
                  <a:schemeClr val="tx1"/>
                </a:solidFill>
              </a:rPr>
              <a:t>But what about these texts?</a:t>
            </a:r>
          </a:p>
        </p:txBody>
      </p:sp>
      <p:sp>
        <p:nvSpPr>
          <p:cNvPr id="414723" name="AutoShape 3"/>
          <p:cNvSpPr>
            <a:spLocks noChangeArrowheads="1"/>
          </p:cNvSpPr>
          <p:nvPr/>
        </p:nvSpPr>
        <p:spPr bwMode="auto">
          <a:xfrm>
            <a:off x="228600" y="1196752"/>
            <a:ext cx="8729663" cy="2507516"/>
          </a:xfrm>
          <a:prstGeom prst="horizontalScroll">
            <a:avLst>
              <a:gd name="adj" fmla="val 5569"/>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800" i="1" dirty="0">
                <a:solidFill>
                  <a:schemeClr val="bg1"/>
                </a:solidFill>
              </a:rPr>
              <a:t>For the unbelieving husband has been sanctified through his wife, and the unbelieving wife has been sanctified through her believing husband. Otherwise your children would be unclean, but as it is, they are holy.</a:t>
            </a:r>
            <a:r>
              <a:rPr lang="en-US" sz="2800" dirty="0">
                <a:solidFill>
                  <a:schemeClr val="bg1"/>
                </a:solidFill>
              </a:rPr>
              <a:t> </a:t>
            </a:r>
            <a:endParaRPr lang="en-US" sz="3200" i="1" dirty="0">
              <a:solidFill>
                <a:schemeClr val="bg1"/>
              </a:solidFill>
            </a:endParaRPr>
          </a:p>
          <a:p>
            <a:pPr algn="r"/>
            <a:r>
              <a:rPr lang="en-US" sz="2800" dirty="0">
                <a:solidFill>
                  <a:schemeClr val="bg1"/>
                </a:solidFill>
              </a:rPr>
              <a:t>1Corinthians 7:14</a:t>
            </a:r>
          </a:p>
        </p:txBody>
      </p:sp>
      <p:sp>
        <p:nvSpPr>
          <p:cNvPr id="414724" name="Text Box 4"/>
          <p:cNvSpPr txBox="1">
            <a:spLocks noChangeArrowheads="1"/>
          </p:cNvSpPr>
          <p:nvPr/>
        </p:nvSpPr>
        <p:spPr bwMode="auto">
          <a:xfrm>
            <a:off x="107504" y="4276508"/>
            <a:ext cx="86868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800" dirty="0">
                <a:solidFill>
                  <a:srgbClr val="00FF00"/>
                </a:solidFill>
                <a:latin typeface="Calibri" panose="020F0502020204030204" pitchFamily="34" charset="0"/>
                <a:cs typeface="Calibri" panose="020F0502020204030204" pitchFamily="34" charset="0"/>
              </a:rPr>
              <a:t>C. 1 </a:t>
            </a:r>
            <a:r>
              <a:rPr lang="en-US" sz="2800" dirty="0" err="1">
                <a:solidFill>
                  <a:srgbClr val="00FF00"/>
                </a:solidFill>
                <a:latin typeface="Calibri" panose="020F0502020204030204" pitchFamily="34" charset="0"/>
                <a:cs typeface="Calibri" panose="020F0502020204030204" pitchFamily="34" charset="0"/>
              </a:rPr>
              <a:t>Cor</a:t>
            </a:r>
            <a:r>
              <a:rPr lang="en-US" sz="2800" dirty="0">
                <a:solidFill>
                  <a:srgbClr val="00FF00"/>
                </a:solidFill>
                <a:latin typeface="Calibri" panose="020F0502020204030204" pitchFamily="34" charset="0"/>
                <a:cs typeface="Calibri" panose="020F0502020204030204" pitchFamily="34" charset="0"/>
              </a:rPr>
              <a:t> 7:14 indicates that even children who have 	two living parents of whom only one is a 		believer are to be considered holy 			(=belong to God’s covenant)</a:t>
            </a:r>
          </a:p>
        </p:txBody>
      </p:sp>
      <p:sp>
        <p:nvSpPr>
          <p:cNvPr id="5" name="Text Box 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pic>
        <p:nvPicPr>
          <p:cNvPr id="6" name="Picture 2" descr="G:\Backup - juni 2009\Catechism\Pictures\Vrag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44" y="4231858"/>
            <a:ext cx="2514600" cy="241935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3"/>
          <p:cNvSpPr>
            <a:spLocks noChangeArrowheads="1"/>
          </p:cNvSpPr>
          <p:nvPr/>
        </p:nvSpPr>
        <p:spPr bwMode="auto">
          <a:xfrm>
            <a:off x="3995936" y="3584874"/>
            <a:ext cx="5148064" cy="1947565"/>
          </a:xfrm>
          <a:prstGeom prst="wedgeEllipseCallout">
            <a:avLst>
              <a:gd name="adj1" fmla="val -86935"/>
              <a:gd name="adj2" fmla="val 42267"/>
            </a:avLst>
          </a:prstGeom>
          <a:solidFill>
            <a:schemeClr val="tx1"/>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en-US" sz="2800" dirty="0">
                <a:solidFill>
                  <a:schemeClr val="bg1"/>
                </a:solidFill>
                <a:latin typeface="Comic Sans MS" pitchFamily="66" charset="0"/>
              </a:rPr>
              <a:t>What does this text say with respect to baptism of children</a:t>
            </a:r>
            <a:r>
              <a:rPr lang="en-CA" sz="2800" dirty="0">
                <a:solidFill>
                  <a:schemeClr val="bg1"/>
                </a:solidFill>
                <a:latin typeface="Comic Sans MS" pitchFamily="66" charset="0"/>
              </a:rPr>
              <a:t>?</a:t>
            </a:r>
            <a:endParaRPr 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414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4" grpId="0"/>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4" name="Text Box 4"/>
          <p:cNvSpPr txBox="1">
            <a:spLocks noChangeArrowheads="1"/>
          </p:cNvSpPr>
          <p:nvPr/>
        </p:nvSpPr>
        <p:spPr bwMode="auto">
          <a:xfrm>
            <a:off x="279915" y="3356411"/>
            <a:ext cx="86868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800" dirty="0">
                <a:solidFill>
                  <a:srgbClr val="00FF00"/>
                </a:solidFill>
                <a:latin typeface="Calibri" panose="020F0502020204030204" pitchFamily="34" charset="0"/>
                <a:cs typeface="Calibri" panose="020F0502020204030204" pitchFamily="34" charset="0"/>
              </a:rPr>
              <a:t>D. The so-called household texts </a:t>
            </a:r>
            <a:r>
              <a:rPr lang="en-US" sz="2800" i="1" dirty="0">
                <a:solidFill>
                  <a:srgbClr val="00FF00"/>
                </a:solidFill>
                <a:latin typeface="Calibri" panose="020F0502020204030204" pitchFamily="34" charset="0"/>
                <a:cs typeface="Calibri" panose="020F0502020204030204" pitchFamily="34" charset="0"/>
              </a:rPr>
              <a:t>prove</a:t>
            </a:r>
            <a:r>
              <a:rPr lang="en-US" sz="2800" dirty="0">
                <a:solidFill>
                  <a:srgbClr val="00FF00"/>
                </a:solidFill>
                <a:latin typeface="Calibri" panose="020F0502020204030204" pitchFamily="34" charset="0"/>
                <a:cs typeface="Calibri" panose="020F0502020204030204" pitchFamily="34" charset="0"/>
              </a:rPr>
              <a:t> little. While the texts </a:t>
            </a:r>
            <a:r>
              <a:rPr lang="en-US" sz="2800" dirty="0" err="1">
                <a:solidFill>
                  <a:srgbClr val="00FF00"/>
                </a:solidFill>
                <a:latin typeface="Calibri" panose="020F0502020204030204" pitchFamily="34" charset="0"/>
                <a:cs typeface="Calibri" panose="020F0502020204030204" pitchFamily="34" charset="0"/>
              </a:rPr>
              <a:t>favour</a:t>
            </a:r>
            <a:r>
              <a:rPr lang="en-US" sz="2800" dirty="0">
                <a:solidFill>
                  <a:srgbClr val="00FF00"/>
                </a:solidFill>
                <a:latin typeface="Calibri" panose="020F0502020204030204" pitchFamily="34" charset="0"/>
                <a:cs typeface="Calibri" panose="020F0502020204030204" pitchFamily="34" charset="0"/>
              </a:rPr>
              <a:t> infant baptism, one cannot say with 100% certainty that these households included children.</a:t>
            </a:r>
          </a:p>
        </p:txBody>
      </p:sp>
      <p:sp>
        <p:nvSpPr>
          <p:cNvPr id="414722" name="Rectangle 2"/>
          <p:cNvSpPr>
            <a:spLocks noGrp="1" noChangeArrowheads="1"/>
          </p:cNvSpPr>
          <p:nvPr>
            <p:ph type="title"/>
          </p:nvPr>
        </p:nvSpPr>
        <p:spPr/>
        <p:txBody>
          <a:bodyPr/>
          <a:lstStyle/>
          <a:p>
            <a:pPr algn="l"/>
            <a:r>
              <a:rPr lang="en-GB" dirty="0">
                <a:solidFill>
                  <a:schemeClr val="tx1"/>
                </a:solidFill>
              </a:rPr>
              <a:t>But what about these texts?</a:t>
            </a:r>
          </a:p>
        </p:txBody>
      </p:sp>
      <p:sp>
        <p:nvSpPr>
          <p:cNvPr id="414723" name="AutoShape 3"/>
          <p:cNvSpPr>
            <a:spLocks noChangeArrowheads="1"/>
          </p:cNvSpPr>
          <p:nvPr/>
        </p:nvSpPr>
        <p:spPr bwMode="auto">
          <a:xfrm>
            <a:off x="207168" y="1397693"/>
            <a:ext cx="8729663" cy="1064835"/>
          </a:xfrm>
          <a:prstGeom prst="horizontalScroll">
            <a:avLst>
              <a:gd name="adj" fmla="val 5569"/>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CA" sz="2800" i="1" dirty="0">
                <a:solidFill>
                  <a:schemeClr val="bg1"/>
                </a:solidFill>
              </a:rPr>
              <a:t>I also baptized the household of </a:t>
            </a:r>
            <a:r>
              <a:rPr lang="en-CA" sz="2800" i="1" dirty="0" err="1">
                <a:solidFill>
                  <a:schemeClr val="bg1"/>
                </a:solidFill>
              </a:rPr>
              <a:t>Stephanas</a:t>
            </a:r>
            <a:endParaRPr lang="en-CA" sz="2800" i="1" dirty="0">
              <a:solidFill>
                <a:schemeClr val="bg1"/>
              </a:solidFill>
            </a:endParaRPr>
          </a:p>
          <a:p>
            <a:pPr algn="r"/>
            <a:r>
              <a:rPr lang="en-US" sz="2800" dirty="0">
                <a:solidFill>
                  <a:schemeClr val="bg1"/>
                </a:solidFill>
              </a:rPr>
              <a:t>1Corinthians 1:16</a:t>
            </a:r>
          </a:p>
        </p:txBody>
      </p:sp>
      <p:sp>
        <p:nvSpPr>
          <p:cNvPr id="5" name="Text Box 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pic>
        <p:nvPicPr>
          <p:cNvPr id="6" name="Picture 2" descr="G:\Backup - juni 2009\Catechism\Pictures\Vrag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444" y="4231858"/>
            <a:ext cx="2514600" cy="2419350"/>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3"/>
          <p:cNvSpPr>
            <a:spLocks noChangeArrowheads="1"/>
          </p:cNvSpPr>
          <p:nvPr/>
        </p:nvSpPr>
        <p:spPr bwMode="auto">
          <a:xfrm>
            <a:off x="3563888" y="2708920"/>
            <a:ext cx="5148064" cy="1947565"/>
          </a:xfrm>
          <a:prstGeom prst="wedgeEllipseCallout">
            <a:avLst>
              <a:gd name="adj1" fmla="val -80942"/>
              <a:gd name="adj2" fmla="val 81619"/>
            </a:avLst>
          </a:prstGeom>
          <a:solidFill>
            <a:schemeClr val="tx1"/>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en-US" sz="2800" dirty="0">
                <a:solidFill>
                  <a:schemeClr val="bg1"/>
                </a:solidFill>
                <a:latin typeface="Comic Sans MS" pitchFamily="66" charset="0"/>
              </a:rPr>
              <a:t>What does this text say with respect to baptism of children</a:t>
            </a:r>
            <a:r>
              <a:rPr lang="en-CA" sz="2800" dirty="0">
                <a:solidFill>
                  <a:schemeClr val="bg1"/>
                </a:solidFill>
                <a:latin typeface="Comic Sans MS" pitchFamily="66" charset="0"/>
              </a:rPr>
              <a:t>?</a:t>
            </a:r>
            <a:endParaRPr lang="en-US" dirty="0">
              <a:solidFill>
                <a:schemeClr val="bg1"/>
              </a:solidFill>
            </a:endParaRPr>
          </a:p>
        </p:txBody>
      </p:sp>
    </p:spTree>
    <p:extLst>
      <p:ext uri="{BB962C8B-B14F-4D97-AF65-F5344CB8AC3E}">
        <p14:creationId xmlns:p14="http://schemas.microsoft.com/office/powerpoint/2010/main" val="284508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414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724" grpId="0"/>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p:txBody>
          <a:bodyPr/>
          <a:lstStyle/>
          <a:p>
            <a:r>
              <a:rPr lang="en-US" dirty="0">
                <a:solidFill>
                  <a:schemeClr val="tx1"/>
                </a:solidFill>
              </a:rPr>
              <a:t>Canons of Dort I.17</a:t>
            </a:r>
          </a:p>
        </p:txBody>
      </p:sp>
      <p:sp>
        <p:nvSpPr>
          <p:cNvPr id="416771" name="Rectangle 3"/>
          <p:cNvSpPr>
            <a:spLocks noGrp="1" noChangeArrowheads="1"/>
          </p:cNvSpPr>
          <p:nvPr>
            <p:ph idx="1"/>
          </p:nvPr>
        </p:nvSpPr>
        <p:spPr/>
        <p:txBody>
          <a:bodyPr/>
          <a:lstStyle/>
          <a:p>
            <a:pPr>
              <a:buFontTx/>
              <a:buNone/>
            </a:pPr>
            <a:endParaRPr lang="en-US" i="1" dirty="0"/>
          </a:p>
        </p:txBody>
      </p:sp>
      <p:pic>
        <p:nvPicPr>
          <p:cNvPr id="416772" name="Picture 4" descr="G:\Backup - juni 2009\Mijn afbeeldingen\Liturgy\Liturgie\geloofsbelijdenis_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6213" y="0"/>
            <a:ext cx="1347787" cy="13620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930" y="1875650"/>
            <a:ext cx="6676283" cy="4423466"/>
          </a:xfrm>
          <a:prstGeom prst="rect">
            <a:avLst/>
          </a:prstGeom>
        </p:spPr>
      </p:pic>
    </p:spTree>
    <p:extLst>
      <p:ext uri="{BB962C8B-B14F-4D97-AF65-F5344CB8AC3E}">
        <p14:creationId xmlns:p14="http://schemas.microsoft.com/office/powerpoint/2010/main" val="3753394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p:txBody>
          <a:bodyPr/>
          <a:lstStyle/>
          <a:p>
            <a:r>
              <a:rPr lang="en-US" dirty="0">
                <a:solidFill>
                  <a:schemeClr val="tx1"/>
                </a:solidFill>
              </a:rPr>
              <a:t>Canons of Dort I.17</a:t>
            </a:r>
          </a:p>
        </p:txBody>
      </p:sp>
      <p:sp>
        <p:nvSpPr>
          <p:cNvPr id="416771" name="Rectangle 3"/>
          <p:cNvSpPr>
            <a:spLocks noGrp="1" noChangeArrowheads="1"/>
          </p:cNvSpPr>
          <p:nvPr>
            <p:ph idx="1"/>
          </p:nvPr>
        </p:nvSpPr>
        <p:spPr/>
        <p:txBody>
          <a:bodyPr/>
          <a:lstStyle/>
          <a:p>
            <a:pPr>
              <a:buFontTx/>
              <a:buNone/>
            </a:pPr>
            <a:r>
              <a:rPr lang="en-US" dirty="0"/>
              <a:t>1. Not by nature</a:t>
            </a:r>
          </a:p>
          <a:p>
            <a:pPr>
              <a:buFontTx/>
              <a:buNone/>
            </a:pPr>
            <a:r>
              <a:rPr lang="en-US" dirty="0"/>
              <a:t>2. By virtue of the covenant of grace</a:t>
            </a:r>
          </a:p>
          <a:p>
            <a:pPr>
              <a:buFontTx/>
              <a:buNone/>
            </a:pPr>
            <a:r>
              <a:rPr lang="en-US" dirty="0"/>
              <a:t>3. Not doubt the election and salvation of their children who die in infancy</a:t>
            </a:r>
          </a:p>
        </p:txBody>
      </p:sp>
      <p:pic>
        <p:nvPicPr>
          <p:cNvPr id="416772" name="Picture 4" descr="G:\Backup - juni 2009\Mijn afbeeldingen\Liturgy\Liturgie\geloofsbelijdenis_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6213" y="0"/>
            <a:ext cx="1347787" cy="136207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9792" y="3717032"/>
            <a:ext cx="4067944" cy="2695274"/>
          </a:xfrm>
          <a:prstGeom prst="rect">
            <a:avLst/>
          </a:prstGeom>
        </p:spPr>
      </p:pic>
    </p:spTree>
    <p:extLst>
      <p:ext uri="{BB962C8B-B14F-4D97-AF65-F5344CB8AC3E}">
        <p14:creationId xmlns:p14="http://schemas.microsoft.com/office/powerpoint/2010/main" val="30042755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9"/>
                                          </p:stCondLst>
                                        </p:cTn>
                                        <p:tgtEl>
                                          <p:spTgt spid="416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9"/>
                                          </p:stCondLst>
                                        </p:cTn>
                                        <p:tgtEl>
                                          <p:spTgt spid="4167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9"/>
                                          </p:stCondLst>
                                        </p:cTn>
                                        <p:tgtEl>
                                          <p:spTgt spid="4167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677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p:txBody>
          <a:bodyPr/>
          <a:lstStyle/>
          <a:p>
            <a:r>
              <a:rPr lang="en-US"/>
              <a:t>Children dying in infancy</a:t>
            </a:r>
          </a:p>
        </p:txBody>
      </p:sp>
      <p:sp>
        <p:nvSpPr>
          <p:cNvPr id="409603" name="Rectangle 3"/>
          <p:cNvSpPr>
            <a:spLocks noGrp="1" noChangeArrowheads="1"/>
          </p:cNvSpPr>
          <p:nvPr>
            <p:ph idx="1"/>
          </p:nvPr>
        </p:nvSpPr>
        <p:spPr>
          <a:xfrm>
            <a:off x="0" y="3810000"/>
            <a:ext cx="9144000" cy="990600"/>
          </a:xfrm>
        </p:spPr>
        <p:txBody>
          <a:bodyPr/>
          <a:lstStyle/>
          <a:p>
            <a:pPr>
              <a:buFontTx/>
              <a:buNone/>
            </a:pPr>
            <a:r>
              <a:rPr lang="en-US" dirty="0"/>
              <a:t>What if a baptized person dies before believing and professing their faith? Are they saved or not?</a:t>
            </a:r>
          </a:p>
        </p:txBody>
      </p:sp>
      <p:sp>
        <p:nvSpPr>
          <p:cNvPr id="409604" name="Oval 4"/>
          <p:cNvSpPr>
            <a:spLocks noChangeArrowheads="1"/>
          </p:cNvSpPr>
          <p:nvPr/>
        </p:nvSpPr>
        <p:spPr bwMode="auto">
          <a:xfrm>
            <a:off x="457200" y="2176095"/>
            <a:ext cx="2362200"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baptism</a:t>
            </a:r>
            <a:endParaRPr lang="en-US" sz="4000" dirty="0">
              <a:solidFill>
                <a:schemeClr val="tx1"/>
              </a:solidFill>
            </a:endParaRPr>
          </a:p>
        </p:txBody>
      </p:sp>
      <p:grpSp>
        <p:nvGrpSpPr>
          <p:cNvPr id="409605" name="Group 5"/>
          <p:cNvGrpSpPr>
            <a:grpSpLocks/>
          </p:cNvGrpSpPr>
          <p:nvPr/>
        </p:nvGrpSpPr>
        <p:grpSpPr bwMode="auto">
          <a:xfrm>
            <a:off x="2819400" y="2176463"/>
            <a:ext cx="3427413" cy="735013"/>
            <a:chOff x="1920" y="2079"/>
            <a:chExt cx="1534" cy="463"/>
          </a:xfrm>
        </p:grpSpPr>
        <p:sp>
          <p:nvSpPr>
            <p:cNvPr id="409606" name="Oval 6"/>
            <p:cNvSpPr>
              <a:spLocks noChangeArrowheads="1"/>
            </p:cNvSpPr>
            <p:nvPr/>
          </p:nvSpPr>
          <p:spPr bwMode="auto">
            <a:xfrm>
              <a:off x="2162" y="2079"/>
              <a:ext cx="1292"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preaching</a:t>
              </a:r>
              <a:endParaRPr lang="en-US" sz="4000" dirty="0">
                <a:solidFill>
                  <a:schemeClr val="tx1"/>
                </a:solidFill>
              </a:endParaRPr>
            </a:p>
          </p:txBody>
        </p:sp>
        <p:sp>
          <p:nvSpPr>
            <p:cNvPr id="409607" name="Line 7"/>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grpSp>
        <p:nvGrpSpPr>
          <p:cNvPr id="409608" name="Group 8"/>
          <p:cNvGrpSpPr>
            <a:grpSpLocks/>
          </p:cNvGrpSpPr>
          <p:nvPr/>
        </p:nvGrpSpPr>
        <p:grpSpPr bwMode="auto">
          <a:xfrm>
            <a:off x="6248400" y="2176463"/>
            <a:ext cx="2735263" cy="735013"/>
            <a:chOff x="3456" y="2079"/>
            <a:chExt cx="2061" cy="463"/>
          </a:xfrm>
        </p:grpSpPr>
        <p:sp>
          <p:nvSpPr>
            <p:cNvPr id="409609" name="Oval 9"/>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omic Sans MS" pitchFamily="66" charset="0"/>
                </a:rPr>
                <a:t>faith</a:t>
              </a:r>
              <a:endParaRPr lang="en-US" sz="4000" dirty="0">
                <a:solidFill>
                  <a:schemeClr val="tx1"/>
                </a:solidFill>
              </a:endParaRPr>
            </a:p>
          </p:txBody>
        </p:sp>
        <p:sp>
          <p:nvSpPr>
            <p:cNvPr id="409610" name="Line 10"/>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grpSp>
      <p:sp>
        <p:nvSpPr>
          <p:cNvPr id="409611" name="Line 11"/>
          <p:cNvSpPr>
            <a:spLocks noChangeShapeType="1"/>
          </p:cNvSpPr>
          <p:nvPr/>
        </p:nvSpPr>
        <p:spPr bwMode="auto">
          <a:xfrm>
            <a:off x="6629400" y="1905000"/>
            <a:ext cx="0" cy="1295400"/>
          </a:xfrm>
          <a:prstGeom prst="line">
            <a:avLst/>
          </a:prstGeom>
          <a:noFill/>
          <a:ln w="762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409612" name="Line 12"/>
          <p:cNvSpPr>
            <a:spLocks noChangeShapeType="1"/>
          </p:cNvSpPr>
          <p:nvPr/>
        </p:nvSpPr>
        <p:spPr bwMode="auto">
          <a:xfrm>
            <a:off x="2819400" y="1905000"/>
            <a:ext cx="0" cy="1295400"/>
          </a:xfrm>
          <a:prstGeom prst="line">
            <a:avLst/>
          </a:prstGeom>
          <a:noFill/>
          <a:ln w="762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
        <p:nvSpPr>
          <p:cNvPr id="409613" name="Rectangle 13"/>
          <p:cNvSpPr>
            <a:spLocks noChangeArrowheads="1"/>
          </p:cNvSpPr>
          <p:nvPr/>
        </p:nvSpPr>
        <p:spPr bwMode="auto">
          <a:xfrm>
            <a:off x="685800" y="4800600"/>
            <a:ext cx="84582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457200" indent="-457200" algn="l">
              <a:spcBef>
                <a:spcPct val="20000"/>
              </a:spcBef>
              <a:buFontTx/>
              <a:buChar char="-"/>
            </a:pPr>
            <a:r>
              <a:rPr lang="en-US" sz="2800" dirty="0">
                <a:solidFill>
                  <a:schemeClr val="tx1"/>
                </a:solidFill>
                <a:latin typeface="Calibri" panose="020F0502020204030204" pitchFamily="34" charset="0"/>
                <a:cs typeface="Calibri" panose="020F0502020204030204" pitchFamily="34" charset="0"/>
              </a:rPr>
              <a:t>a matter of </a:t>
            </a:r>
            <a:r>
              <a:rPr lang="en-US" sz="2800" dirty="0">
                <a:solidFill>
                  <a:srgbClr val="00FF00"/>
                </a:solidFill>
                <a:latin typeface="Calibri" panose="020F0502020204030204" pitchFamily="34" charset="0"/>
                <a:cs typeface="Calibri" panose="020F0502020204030204" pitchFamily="34" charset="0"/>
              </a:rPr>
              <a:t>God’s grace &amp; judgment</a:t>
            </a:r>
          </a:p>
          <a:p>
            <a:pPr marL="457200" indent="-457200" algn="l">
              <a:spcBef>
                <a:spcPct val="20000"/>
              </a:spcBef>
              <a:buFontTx/>
              <a:buChar char="-"/>
            </a:pPr>
            <a:r>
              <a:rPr lang="en-US" sz="2800" dirty="0">
                <a:solidFill>
                  <a:schemeClr val="tx1"/>
                </a:solidFill>
                <a:latin typeface="Calibri" panose="020F0502020204030204" pitchFamily="34" charset="0"/>
                <a:cs typeface="Calibri" panose="020F0502020204030204" pitchFamily="34" charset="0"/>
              </a:rPr>
              <a:t>depends on </a:t>
            </a:r>
            <a:r>
              <a:rPr lang="en-US" sz="2800" dirty="0">
                <a:solidFill>
                  <a:srgbClr val="00FF00"/>
                </a:solidFill>
                <a:latin typeface="Calibri" panose="020F0502020204030204" pitchFamily="34" charset="0"/>
                <a:cs typeface="Calibri" panose="020F0502020204030204" pitchFamily="34" charset="0"/>
              </a:rPr>
              <a:t>their ability to believe</a:t>
            </a:r>
          </a:p>
          <a:p>
            <a:pPr marL="457200" indent="-457200" algn="l">
              <a:spcBef>
                <a:spcPct val="20000"/>
              </a:spcBef>
              <a:buFontTx/>
              <a:buChar char="-"/>
            </a:pPr>
            <a:r>
              <a:rPr lang="en-US" sz="2800" dirty="0">
                <a:solidFill>
                  <a:schemeClr val="tx1"/>
                </a:solidFill>
                <a:latin typeface="Calibri" panose="020F0502020204030204" pitchFamily="34" charset="0"/>
                <a:cs typeface="Calibri" panose="020F0502020204030204" pitchFamily="34" charset="0"/>
              </a:rPr>
              <a:t>depends on </a:t>
            </a:r>
            <a:r>
              <a:rPr lang="en-US" sz="2800" dirty="0">
                <a:solidFill>
                  <a:srgbClr val="00FF00"/>
                </a:solidFill>
                <a:latin typeface="Calibri" panose="020F0502020204030204" pitchFamily="34" charset="0"/>
                <a:cs typeface="Calibri" panose="020F0502020204030204" pitchFamily="34" charset="0"/>
              </a:rPr>
              <a:t>their attitude to faith</a:t>
            </a:r>
          </a:p>
          <a:p>
            <a:pPr marL="342900" indent="-342900" algn="l">
              <a:spcBef>
                <a:spcPct val="20000"/>
              </a:spcBef>
            </a:pPr>
            <a:endParaRPr lang="en-US" sz="2800" dirty="0">
              <a:solidFill>
                <a:schemeClr val="tx1"/>
              </a:solidFill>
              <a:latin typeface="Calibri" panose="020F0502020204030204" pitchFamily="34" charset="0"/>
              <a:cs typeface="Calibri" panose="020F0502020204030204" pitchFamily="34" charset="0"/>
            </a:endParaRPr>
          </a:p>
        </p:txBody>
      </p:sp>
      <p:sp>
        <p:nvSpPr>
          <p:cNvPr id="409614" name="Text Box 1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096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1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p:cNvSpPr>
            <a:spLocks noGrp="1" noChangeArrowheads="1"/>
          </p:cNvSpPr>
          <p:nvPr>
            <p:ph type="title"/>
          </p:nvPr>
        </p:nvSpPr>
        <p:spPr/>
        <p:txBody>
          <a:bodyPr/>
          <a:lstStyle/>
          <a:p>
            <a:r>
              <a:rPr lang="en-US"/>
              <a:t>Baptism and Faith</a:t>
            </a:r>
          </a:p>
        </p:txBody>
      </p:sp>
      <p:sp>
        <p:nvSpPr>
          <p:cNvPr id="407555" name="Rectangle 3"/>
          <p:cNvSpPr>
            <a:spLocks noGrp="1" noChangeArrowheads="1"/>
          </p:cNvSpPr>
          <p:nvPr>
            <p:ph idx="1"/>
          </p:nvPr>
        </p:nvSpPr>
        <p:spPr/>
        <p:txBody>
          <a:bodyPr/>
          <a:lstStyle/>
          <a:p>
            <a:pPr>
              <a:buFontTx/>
              <a:buNone/>
            </a:pPr>
            <a:r>
              <a:rPr lang="en-US" dirty="0"/>
              <a:t>Baptism is a sign and seal of God’s promise (covenant).</a:t>
            </a:r>
          </a:p>
          <a:p>
            <a:pPr>
              <a:buFontTx/>
              <a:buNone/>
            </a:pPr>
            <a:r>
              <a:rPr lang="en-US" dirty="0"/>
              <a:t>Faith describes what people do with God’s promise.</a:t>
            </a:r>
          </a:p>
          <a:p>
            <a:pPr>
              <a:buFontTx/>
              <a:buNone/>
            </a:pPr>
            <a:endParaRPr lang="en-US" dirty="0"/>
          </a:p>
          <a:p>
            <a:pPr>
              <a:buFontTx/>
              <a:buNone/>
            </a:pPr>
            <a:endParaRPr lang="en-US" dirty="0"/>
          </a:p>
          <a:p>
            <a:pPr>
              <a:buFontTx/>
              <a:buNone/>
            </a:pPr>
            <a:r>
              <a:rPr lang="en-US" dirty="0"/>
              <a:t>Those who are able to believe and do so:</a:t>
            </a:r>
          </a:p>
          <a:p>
            <a:pPr>
              <a:buFontTx/>
              <a:buNone/>
            </a:pPr>
            <a:endParaRPr lang="en-US" dirty="0"/>
          </a:p>
          <a:p>
            <a:pPr>
              <a:buFontTx/>
              <a:buNone/>
            </a:pPr>
            <a:endParaRPr lang="en-US" dirty="0"/>
          </a:p>
          <a:p>
            <a:pPr>
              <a:buFontTx/>
              <a:buNone/>
            </a:pPr>
            <a:r>
              <a:rPr lang="en-US" dirty="0"/>
              <a:t>Those who are not yet able to believe:</a:t>
            </a:r>
          </a:p>
          <a:p>
            <a:pPr>
              <a:buFontTx/>
              <a:buNone/>
            </a:pPr>
            <a:endParaRPr lang="en-US" dirty="0"/>
          </a:p>
          <a:p>
            <a:pPr>
              <a:buFontTx/>
              <a:buNone/>
            </a:pPr>
            <a:endParaRPr lang="en-US" dirty="0"/>
          </a:p>
          <a:p>
            <a:pPr>
              <a:buFontTx/>
              <a:buNone/>
            </a:pPr>
            <a:endParaRPr lang="en-US" dirty="0"/>
          </a:p>
          <a:p>
            <a:pPr>
              <a:buFontTx/>
              <a:buNone/>
            </a:pPr>
            <a:endParaRPr lang="en-US" dirty="0"/>
          </a:p>
        </p:txBody>
      </p:sp>
      <p:sp>
        <p:nvSpPr>
          <p:cNvPr id="407570" name="Oval 18"/>
          <p:cNvSpPr>
            <a:spLocks noChangeArrowheads="1"/>
          </p:cNvSpPr>
          <p:nvPr/>
        </p:nvSpPr>
        <p:spPr bwMode="auto">
          <a:xfrm>
            <a:off x="307975" y="3928695"/>
            <a:ext cx="2811463"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preaching</a:t>
            </a:r>
            <a:endParaRPr lang="en-US" sz="4000" dirty="0">
              <a:solidFill>
                <a:schemeClr val="tx1"/>
              </a:solidFill>
              <a:latin typeface="Calibri" panose="020F0502020204030204" pitchFamily="34" charset="0"/>
              <a:cs typeface="Calibri" panose="020F0502020204030204" pitchFamily="34" charset="0"/>
            </a:endParaRPr>
          </a:p>
        </p:txBody>
      </p:sp>
      <p:grpSp>
        <p:nvGrpSpPr>
          <p:cNvPr id="407571" name="Group 19"/>
          <p:cNvGrpSpPr>
            <a:grpSpLocks/>
          </p:cNvGrpSpPr>
          <p:nvPr/>
        </p:nvGrpSpPr>
        <p:grpSpPr bwMode="auto">
          <a:xfrm>
            <a:off x="3124200" y="3929063"/>
            <a:ext cx="2436813" cy="735013"/>
            <a:chOff x="1920" y="2079"/>
            <a:chExt cx="1535" cy="463"/>
          </a:xfrm>
        </p:grpSpPr>
        <p:sp>
          <p:nvSpPr>
            <p:cNvPr id="407572" name="Oval 20"/>
            <p:cNvSpPr>
              <a:spLocks noChangeArrowheads="1"/>
            </p:cNvSpPr>
            <p:nvPr/>
          </p:nvSpPr>
          <p:spPr bwMode="auto">
            <a:xfrm>
              <a:off x="2161" y="2079"/>
              <a:ext cx="1294"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faith</a:t>
              </a:r>
              <a:endParaRPr lang="en-US" sz="4000" dirty="0">
                <a:solidFill>
                  <a:schemeClr val="tx1"/>
                </a:solidFill>
                <a:latin typeface="Calibri" panose="020F0502020204030204" pitchFamily="34" charset="0"/>
                <a:cs typeface="Calibri" panose="020F0502020204030204" pitchFamily="34" charset="0"/>
              </a:endParaRPr>
            </a:p>
          </p:txBody>
        </p:sp>
        <p:sp>
          <p:nvSpPr>
            <p:cNvPr id="407573" name="Line 21"/>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grpSp>
        <p:nvGrpSpPr>
          <p:cNvPr id="407574" name="Group 22"/>
          <p:cNvGrpSpPr>
            <a:grpSpLocks/>
          </p:cNvGrpSpPr>
          <p:nvPr/>
        </p:nvGrpSpPr>
        <p:grpSpPr bwMode="auto">
          <a:xfrm>
            <a:off x="5562600" y="3929063"/>
            <a:ext cx="3271838" cy="735013"/>
            <a:chOff x="3456" y="2079"/>
            <a:chExt cx="2061" cy="463"/>
          </a:xfrm>
        </p:grpSpPr>
        <p:sp>
          <p:nvSpPr>
            <p:cNvPr id="407575" name="Oval 23"/>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baptism</a:t>
              </a:r>
              <a:endParaRPr lang="en-US" sz="4000" dirty="0">
                <a:solidFill>
                  <a:schemeClr val="tx1"/>
                </a:solidFill>
                <a:latin typeface="Calibri" panose="020F0502020204030204" pitchFamily="34" charset="0"/>
                <a:cs typeface="Calibri" panose="020F0502020204030204" pitchFamily="34" charset="0"/>
              </a:endParaRPr>
            </a:p>
          </p:txBody>
        </p:sp>
        <p:sp>
          <p:nvSpPr>
            <p:cNvPr id="407576" name="Line 24"/>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sp>
        <p:nvSpPr>
          <p:cNvPr id="407588" name="Oval 36"/>
          <p:cNvSpPr>
            <a:spLocks noChangeArrowheads="1"/>
          </p:cNvSpPr>
          <p:nvPr/>
        </p:nvSpPr>
        <p:spPr bwMode="auto">
          <a:xfrm>
            <a:off x="381000" y="5528895"/>
            <a:ext cx="2362200"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baptism</a:t>
            </a:r>
            <a:endParaRPr lang="en-US" sz="4000" dirty="0">
              <a:solidFill>
                <a:schemeClr val="tx1"/>
              </a:solidFill>
              <a:latin typeface="Calibri" panose="020F0502020204030204" pitchFamily="34" charset="0"/>
              <a:cs typeface="Calibri" panose="020F0502020204030204" pitchFamily="34" charset="0"/>
            </a:endParaRPr>
          </a:p>
        </p:txBody>
      </p:sp>
      <p:grpSp>
        <p:nvGrpSpPr>
          <p:cNvPr id="407589" name="Group 37"/>
          <p:cNvGrpSpPr>
            <a:grpSpLocks/>
          </p:cNvGrpSpPr>
          <p:nvPr/>
        </p:nvGrpSpPr>
        <p:grpSpPr bwMode="auto">
          <a:xfrm>
            <a:off x="2743200" y="5529263"/>
            <a:ext cx="3427413" cy="735013"/>
            <a:chOff x="1920" y="2079"/>
            <a:chExt cx="1534" cy="463"/>
          </a:xfrm>
        </p:grpSpPr>
        <p:sp>
          <p:nvSpPr>
            <p:cNvPr id="407590" name="Oval 38"/>
            <p:cNvSpPr>
              <a:spLocks noChangeArrowheads="1"/>
            </p:cNvSpPr>
            <p:nvPr/>
          </p:nvSpPr>
          <p:spPr bwMode="auto">
            <a:xfrm>
              <a:off x="2162" y="2079"/>
              <a:ext cx="1292"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preaching</a:t>
              </a:r>
              <a:endParaRPr lang="en-US" sz="4000" dirty="0">
                <a:solidFill>
                  <a:schemeClr val="tx1"/>
                </a:solidFill>
                <a:latin typeface="Calibri" panose="020F0502020204030204" pitchFamily="34" charset="0"/>
                <a:cs typeface="Calibri" panose="020F0502020204030204" pitchFamily="34" charset="0"/>
              </a:endParaRPr>
            </a:p>
          </p:txBody>
        </p:sp>
        <p:sp>
          <p:nvSpPr>
            <p:cNvPr id="407591" name="Line 39"/>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grpSp>
        <p:nvGrpSpPr>
          <p:cNvPr id="407592" name="Group 40"/>
          <p:cNvGrpSpPr>
            <a:grpSpLocks/>
          </p:cNvGrpSpPr>
          <p:nvPr/>
        </p:nvGrpSpPr>
        <p:grpSpPr bwMode="auto">
          <a:xfrm>
            <a:off x="6172200" y="5529263"/>
            <a:ext cx="2735263" cy="735013"/>
            <a:chOff x="3456" y="2079"/>
            <a:chExt cx="2061" cy="463"/>
          </a:xfrm>
        </p:grpSpPr>
        <p:sp>
          <p:nvSpPr>
            <p:cNvPr id="407593" name="Oval 41"/>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faith</a:t>
              </a:r>
              <a:endParaRPr lang="en-US" sz="4000" dirty="0">
                <a:solidFill>
                  <a:schemeClr val="tx1"/>
                </a:solidFill>
                <a:latin typeface="Calibri" panose="020F0502020204030204" pitchFamily="34" charset="0"/>
                <a:cs typeface="Calibri" panose="020F0502020204030204" pitchFamily="34" charset="0"/>
              </a:endParaRPr>
            </a:p>
          </p:txBody>
        </p:sp>
        <p:sp>
          <p:nvSpPr>
            <p:cNvPr id="407594" name="Line 42"/>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55386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7570"/>
                                        </p:tgtEl>
                                        <p:attrNameLst>
                                          <p:attrName>style.visibility</p:attrName>
                                        </p:attrNameLst>
                                      </p:cBhvr>
                                      <p:to>
                                        <p:strVal val="visible"/>
                                      </p:to>
                                    </p:set>
                                    <p:animEffect transition="in" filter="wipe(left)">
                                      <p:cBhvr>
                                        <p:cTn id="7" dur="1000"/>
                                        <p:tgtEl>
                                          <p:spTgt spid="40757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407571"/>
                                        </p:tgtEl>
                                        <p:attrNameLst>
                                          <p:attrName>style.visibility</p:attrName>
                                        </p:attrNameLst>
                                      </p:cBhvr>
                                      <p:to>
                                        <p:strVal val="visible"/>
                                      </p:to>
                                    </p:set>
                                    <p:animEffect transition="in" filter="wipe(left)">
                                      <p:cBhvr>
                                        <p:cTn id="11" dur="1000"/>
                                        <p:tgtEl>
                                          <p:spTgt spid="407571"/>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407574"/>
                                        </p:tgtEl>
                                        <p:attrNameLst>
                                          <p:attrName>style.visibility</p:attrName>
                                        </p:attrNameLst>
                                      </p:cBhvr>
                                      <p:to>
                                        <p:strVal val="visible"/>
                                      </p:to>
                                    </p:set>
                                    <p:animEffect transition="in" filter="wipe(left)">
                                      <p:cBhvr>
                                        <p:cTn id="15" dur="1000"/>
                                        <p:tgtEl>
                                          <p:spTgt spid="40757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07588"/>
                                        </p:tgtEl>
                                        <p:attrNameLst>
                                          <p:attrName>style.visibility</p:attrName>
                                        </p:attrNameLst>
                                      </p:cBhvr>
                                      <p:to>
                                        <p:strVal val="visible"/>
                                      </p:to>
                                    </p:set>
                                    <p:animEffect transition="in" filter="wipe(left)">
                                      <p:cBhvr>
                                        <p:cTn id="20" dur="1000"/>
                                        <p:tgtEl>
                                          <p:spTgt spid="407588"/>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407589"/>
                                        </p:tgtEl>
                                        <p:attrNameLst>
                                          <p:attrName>style.visibility</p:attrName>
                                        </p:attrNameLst>
                                      </p:cBhvr>
                                      <p:to>
                                        <p:strVal val="visible"/>
                                      </p:to>
                                    </p:set>
                                    <p:animEffect transition="in" filter="wipe(left)">
                                      <p:cBhvr>
                                        <p:cTn id="24" dur="1000"/>
                                        <p:tgtEl>
                                          <p:spTgt spid="407589"/>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407592"/>
                                        </p:tgtEl>
                                        <p:attrNameLst>
                                          <p:attrName>style.visibility</p:attrName>
                                        </p:attrNameLst>
                                      </p:cBhvr>
                                      <p:to>
                                        <p:strVal val="visible"/>
                                      </p:to>
                                    </p:set>
                                    <p:animEffect transition="in" filter="wipe(left)">
                                      <p:cBhvr>
                                        <p:cTn id="28" dur="1000"/>
                                        <p:tgtEl>
                                          <p:spTgt spid="4075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7570" grpId="0" animBg="1"/>
      <p:bldP spid="40758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ChangeArrowheads="1"/>
          </p:cNvSpPr>
          <p:nvPr>
            <p:ph type="title"/>
          </p:nvPr>
        </p:nvSpPr>
        <p:spPr/>
        <p:txBody>
          <a:bodyPr/>
          <a:lstStyle/>
          <a:p>
            <a:r>
              <a:rPr lang="en-US"/>
              <a:t>Baptism and Faith</a:t>
            </a:r>
          </a:p>
        </p:txBody>
      </p:sp>
      <p:sp>
        <p:nvSpPr>
          <p:cNvPr id="408579" name="Rectangle 3"/>
          <p:cNvSpPr>
            <a:spLocks noGrp="1" noChangeArrowheads="1"/>
          </p:cNvSpPr>
          <p:nvPr>
            <p:ph idx="1"/>
          </p:nvPr>
        </p:nvSpPr>
        <p:spPr/>
        <p:txBody>
          <a:bodyPr/>
          <a:lstStyle/>
          <a:p>
            <a:pPr>
              <a:buFontTx/>
              <a:buNone/>
            </a:pPr>
            <a:r>
              <a:rPr lang="en-US" dirty="0"/>
              <a:t>Baptism is a sign and seal of God’s promise (covenant).</a:t>
            </a:r>
          </a:p>
          <a:p>
            <a:pPr>
              <a:buFontTx/>
              <a:buNone/>
            </a:pPr>
            <a:r>
              <a:rPr lang="en-US" dirty="0"/>
              <a:t>Faith describes what people do with God’s promise.</a:t>
            </a:r>
          </a:p>
          <a:p>
            <a:pPr>
              <a:buFontTx/>
              <a:buNone/>
            </a:pPr>
            <a:endParaRPr lang="en-US" dirty="0"/>
          </a:p>
          <a:p>
            <a:pPr>
              <a:buFontTx/>
              <a:buNone/>
            </a:pPr>
            <a:endParaRPr lang="en-US" dirty="0"/>
          </a:p>
          <a:p>
            <a:pPr>
              <a:buFontTx/>
              <a:buNone/>
            </a:pPr>
            <a:r>
              <a:rPr lang="en-US" dirty="0"/>
              <a:t>Those not baptized who can believe but refuse:</a:t>
            </a:r>
          </a:p>
          <a:p>
            <a:pPr>
              <a:buFontTx/>
              <a:buNone/>
            </a:pPr>
            <a:endParaRPr lang="en-US" dirty="0"/>
          </a:p>
          <a:p>
            <a:pPr>
              <a:buFontTx/>
              <a:buNone/>
            </a:pPr>
            <a:endParaRPr lang="en-US" dirty="0"/>
          </a:p>
          <a:p>
            <a:pPr>
              <a:buFontTx/>
              <a:buNone/>
            </a:pPr>
            <a:r>
              <a:rPr lang="en-US" dirty="0"/>
              <a:t>Those baptized young who later refuse to believe:</a:t>
            </a:r>
          </a:p>
          <a:p>
            <a:pPr>
              <a:buFontTx/>
              <a:buNone/>
            </a:pPr>
            <a:endParaRPr lang="en-US" dirty="0"/>
          </a:p>
          <a:p>
            <a:pPr>
              <a:buFontTx/>
              <a:buNone/>
            </a:pPr>
            <a:endParaRPr lang="en-US" dirty="0"/>
          </a:p>
          <a:p>
            <a:pPr>
              <a:buFontTx/>
              <a:buNone/>
            </a:pPr>
            <a:endParaRPr lang="en-US" dirty="0"/>
          </a:p>
          <a:p>
            <a:pPr>
              <a:buFontTx/>
              <a:buNone/>
            </a:pPr>
            <a:endParaRPr lang="en-US" dirty="0"/>
          </a:p>
        </p:txBody>
      </p:sp>
      <p:sp>
        <p:nvSpPr>
          <p:cNvPr id="408587" name="Oval 11"/>
          <p:cNvSpPr>
            <a:spLocks noChangeArrowheads="1"/>
          </p:cNvSpPr>
          <p:nvPr/>
        </p:nvSpPr>
        <p:spPr bwMode="auto">
          <a:xfrm>
            <a:off x="307975" y="3928695"/>
            <a:ext cx="2811463"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preaching</a:t>
            </a:r>
            <a:endParaRPr lang="en-US" sz="4000" dirty="0">
              <a:solidFill>
                <a:schemeClr val="tx1"/>
              </a:solidFill>
              <a:latin typeface="Calibri" panose="020F0502020204030204" pitchFamily="34" charset="0"/>
              <a:cs typeface="Calibri" panose="020F0502020204030204" pitchFamily="34" charset="0"/>
            </a:endParaRPr>
          </a:p>
        </p:txBody>
      </p:sp>
      <p:grpSp>
        <p:nvGrpSpPr>
          <p:cNvPr id="408588" name="Group 12"/>
          <p:cNvGrpSpPr>
            <a:grpSpLocks/>
          </p:cNvGrpSpPr>
          <p:nvPr/>
        </p:nvGrpSpPr>
        <p:grpSpPr bwMode="auto">
          <a:xfrm>
            <a:off x="3124200" y="3929063"/>
            <a:ext cx="2436813" cy="735013"/>
            <a:chOff x="1920" y="2079"/>
            <a:chExt cx="1535" cy="463"/>
          </a:xfrm>
        </p:grpSpPr>
        <p:sp>
          <p:nvSpPr>
            <p:cNvPr id="408589" name="Oval 13"/>
            <p:cNvSpPr>
              <a:spLocks noChangeArrowheads="1"/>
            </p:cNvSpPr>
            <p:nvPr/>
          </p:nvSpPr>
          <p:spPr bwMode="auto">
            <a:xfrm>
              <a:off x="2161" y="2079"/>
              <a:ext cx="1294" cy="463"/>
            </a:xfrm>
            <a:prstGeom prst="ellipse">
              <a:avLst/>
            </a:prstGeom>
            <a:solidFill>
              <a:srgbClr val="FF0000"/>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latin typeface="Calibri" panose="020F0502020204030204" pitchFamily="34" charset="0"/>
                  <a:cs typeface="Calibri" panose="020F0502020204030204" pitchFamily="34" charset="0"/>
                </a:rPr>
                <a:t>faith</a:t>
              </a:r>
              <a:endParaRPr lang="en-US" sz="4000" dirty="0">
                <a:solidFill>
                  <a:schemeClr val="bg1"/>
                </a:solidFill>
                <a:latin typeface="Calibri" panose="020F0502020204030204" pitchFamily="34" charset="0"/>
                <a:cs typeface="Calibri" panose="020F0502020204030204" pitchFamily="34" charset="0"/>
              </a:endParaRPr>
            </a:p>
          </p:txBody>
        </p:sp>
        <p:sp>
          <p:nvSpPr>
            <p:cNvPr id="408590" name="Line 14"/>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sp>
        <p:nvSpPr>
          <p:cNvPr id="408594" name="Oval 18"/>
          <p:cNvSpPr>
            <a:spLocks noChangeArrowheads="1"/>
          </p:cNvSpPr>
          <p:nvPr/>
        </p:nvSpPr>
        <p:spPr bwMode="auto">
          <a:xfrm>
            <a:off x="304800" y="5681295"/>
            <a:ext cx="2362200"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baptism</a:t>
            </a:r>
            <a:endParaRPr lang="en-US" sz="4000" dirty="0">
              <a:solidFill>
                <a:schemeClr val="tx1"/>
              </a:solidFill>
              <a:latin typeface="Calibri" panose="020F0502020204030204" pitchFamily="34" charset="0"/>
              <a:cs typeface="Calibri" panose="020F0502020204030204" pitchFamily="34" charset="0"/>
            </a:endParaRPr>
          </a:p>
        </p:txBody>
      </p:sp>
      <p:grpSp>
        <p:nvGrpSpPr>
          <p:cNvPr id="408595" name="Group 19"/>
          <p:cNvGrpSpPr>
            <a:grpSpLocks/>
          </p:cNvGrpSpPr>
          <p:nvPr/>
        </p:nvGrpSpPr>
        <p:grpSpPr bwMode="auto">
          <a:xfrm>
            <a:off x="2667000" y="5681663"/>
            <a:ext cx="3427413" cy="735013"/>
            <a:chOff x="1920" y="2079"/>
            <a:chExt cx="1534" cy="463"/>
          </a:xfrm>
        </p:grpSpPr>
        <p:sp>
          <p:nvSpPr>
            <p:cNvPr id="408596" name="Oval 20"/>
            <p:cNvSpPr>
              <a:spLocks noChangeArrowheads="1"/>
            </p:cNvSpPr>
            <p:nvPr/>
          </p:nvSpPr>
          <p:spPr bwMode="auto">
            <a:xfrm>
              <a:off x="2162" y="2079"/>
              <a:ext cx="1292"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preaching</a:t>
              </a:r>
              <a:endParaRPr lang="en-US" sz="4000" dirty="0">
                <a:solidFill>
                  <a:schemeClr val="tx1"/>
                </a:solidFill>
                <a:latin typeface="Calibri" panose="020F0502020204030204" pitchFamily="34" charset="0"/>
                <a:cs typeface="Calibri" panose="020F0502020204030204" pitchFamily="34" charset="0"/>
              </a:endParaRPr>
            </a:p>
          </p:txBody>
        </p:sp>
        <p:sp>
          <p:nvSpPr>
            <p:cNvPr id="408597" name="Line 21"/>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grpSp>
        <p:nvGrpSpPr>
          <p:cNvPr id="408598" name="Group 22"/>
          <p:cNvGrpSpPr>
            <a:grpSpLocks/>
          </p:cNvGrpSpPr>
          <p:nvPr/>
        </p:nvGrpSpPr>
        <p:grpSpPr bwMode="auto">
          <a:xfrm>
            <a:off x="6096000" y="5681663"/>
            <a:ext cx="2735263" cy="735013"/>
            <a:chOff x="3456" y="2079"/>
            <a:chExt cx="2061" cy="463"/>
          </a:xfrm>
        </p:grpSpPr>
        <p:sp>
          <p:nvSpPr>
            <p:cNvPr id="408599" name="Oval 23"/>
            <p:cNvSpPr>
              <a:spLocks noChangeArrowheads="1"/>
            </p:cNvSpPr>
            <p:nvPr/>
          </p:nvSpPr>
          <p:spPr bwMode="auto">
            <a:xfrm>
              <a:off x="3746" y="2079"/>
              <a:ext cx="1771" cy="463"/>
            </a:xfrm>
            <a:prstGeom prst="ellipse">
              <a:avLst/>
            </a:prstGeom>
            <a:solidFill>
              <a:srgbClr val="FF0000"/>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rgbClr val="FF0000"/>
                  </a:solidFill>
                  <a:effectDag name="">
                    <a:cont type="tree" name="">
                      <a:effect ref="fillLine"/>
                      <a:outerShdw dist="38100" dir="13500000" algn="br">
                        <a:srgbClr val="FF5555"/>
                      </a:outerShdw>
                    </a:cont>
                    <a:cont type="tree" name="">
                      <a:effect ref="fillLine"/>
                      <a:outerShdw dist="38100" dir="2700000" algn="tl">
                        <a:srgbClr val="990000"/>
                      </a:outerShdw>
                    </a:cont>
                    <a:effect ref="fillLine"/>
                  </a:effectDag>
                  <a:latin typeface="Calibri" panose="020F0502020204030204" pitchFamily="34" charset="0"/>
                  <a:cs typeface="Calibri" panose="020F0502020204030204" pitchFamily="34" charset="0"/>
                </a:rPr>
                <a:t>faith</a:t>
              </a:r>
              <a:endParaRPr lang="en-US" sz="4000" dirty="0">
                <a:solidFill>
                  <a:schemeClr val="bg1"/>
                </a:solidFill>
                <a:latin typeface="Calibri" panose="020F0502020204030204" pitchFamily="34" charset="0"/>
                <a:cs typeface="Calibri" panose="020F0502020204030204" pitchFamily="34" charset="0"/>
              </a:endParaRPr>
            </a:p>
          </p:txBody>
        </p:sp>
        <p:sp>
          <p:nvSpPr>
            <p:cNvPr id="408600" name="Line 24"/>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389246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p:cNvSpPr>
            <a:spLocks noGrp="1" noChangeArrowheads="1"/>
          </p:cNvSpPr>
          <p:nvPr>
            <p:ph type="title"/>
          </p:nvPr>
        </p:nvSpPr>
        <p:spPr/>
        <p:txBody>
          <a:bodyPr/>
          <a:lstStyle/>
          <a:p>
            <a:r>
              <a:rPr lang="en-US"/>
              <a:t>Baptized unbelievers</a:t>
            </a:r>
          </a:p>
        </p:txBody>
      </p:sp>
      <p:sp>
        <p:nvSpPr>
          <p:cNvPr id="411651" name="Rectangle 3"/>
          <p:cNvSpPr>
            <a:spLocks noGrp="1" noChangeArrowheads="1"/>
          </p:cNvSpPr>
          <p:nvPr>
            <p:ph idx="1"/>
          </p:nvPr>
        </p:nvSpPr>
        <p:spPr>
          <a:xfrm>
            <a:off x="0" y="1219200"/>
            <a:ext cx="9144000" cy="2362200"/>
          </a:xfrm>
        </p:spPr>
        <p:txBody>
          <a:bodyPr/>
          <a:lstStyle/>
          <a:p>
            <a:pPr>
              <a:buFontTx/>
              <a:buNone/>
            </a:pPr>
            <a:r>
              <a:rPr lang="en-US" dirty="0"/>
              <a:t>Does it make a difference to God whether an unbeliever is baptized or not?</a:t>
            </a:r>
          </a:p>
          <a:p>
            <a:pPr>
              <a:buFontTx/>
              <a:buNone/>
            </a:pPr>
            <a:r>
              <a:rPr lang="en-US" dirty="0">
                <a:solidFill>
                  <a:srgbClr val="00FF00"/>
                </a:solidFill>
              </a:rPr>
              <a:t>Yes. </a:t>
            </a:r>
            <a:r>
              <a:rPr lang="en-US" dirty="0"/>
              <a:t>A baptized unbeliever </a:t>
            </a:r>
            <a:r>
              <a:rPr lang="en-US" dirty="0">
                <a:solidFill>
                  <a:srgbClr val="00FF00"/>
                </a:solidFill>
              </a:rPr>
              <a:t>is worse off in the final judgment than an unbeliever who has not been baptized.</a:t>
            </a:r>
          </a:p>
        </p:txBody>
      </p:sp>
      <p:sp>
        <p:nvSpPr>
          <p:cNvPr id="411652" name="Text Box 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
        <p:nvSpPr>
          <p:cNvPr id="411653" name="AutoShape 5"/>
          <p:cNvSpPr>
            <a:spLocks noChangeArrowheads="1"/>
          </p:cNvSpPr>
          <p:nvPr/>
        </p:nvSpPr>
        <p:spPr bwMode="auto">
          <a:xfrm>
            <a:off x="246856" y="3674617"/>
            <a:ext cx="8650288" cy="2990850"/>
          </a:xfrm>
          <a:prstGeom prst="horizontalScroll">
            <a:avLst>
              <a:gd name="adj" fmla="val 5750"/>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l"/>
            <a:r>
              <a:rPr lang="en-US" sz="2400" i="1" dirty="0">
                <a:solidFill>
                  <a:schemeClr val="bg1"/>
                </a:solidFill>
              </a:rPr>
              <a:t>"That servant who knows his master's will and does not get ready or does not do what his master wants will be beaten with many blows. But the one who does not know and does things deserving punishment will be beaten with few blows. From everyone who has been given much, much will be demanded; and from the one who has been entrusted with much, much more will be asked.”</a:t>
            </a:r>
            <a:endParaRPr lang="en-US" sz="2400" dirty="0">
              <a:solidFill>
                <a:schemeClr val="bg1"/>
              </a:solidFill>
            </a:endParaRPr>
          </a:p>
          <a:p>
            <a:pPr algn="r"/>
            <a:r>
              <a:rPr lang="en-US" sz="1800" dirty="0">
                <a:solidFill>
                  <a:schemeClr val="bg1"/>
                </a:solidFill>
              </a:rPr>
              <a:t>Luke 12:47-48</a:t>
            </a:r>
          </a:p>
        </p:txBody>
      </p:sp>
    </p:spTree>
    <p:extLst>
      <p:ext uri="{BB962C8B-B14F-4D97-AF65-F5344CB8AC3E}">
        <p14:creationId xmlns:p14="http://schemas.microsoft.com/office/powerpoint/2010/main" val="1320502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116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16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11653"/>
                                        </p:tgtEl>
                                        <p:attrNameLst>
                                          <p:attrName>style.visibility</p:attrName>
                                        </p:attrNameLst>
                                      </p:cBhvr>
                                      <p:to>
                                        <p:strVal val="visible"/>
                                      </p:to>
                                    </p:set>
                                    <p:animEffect transition="in" filter="wipe(left)">
                                      <p:cBhvr>
                                        <p:cTn id="15" dur="1500"/>
                                        <p:tgtEl>
                                          <p:spTgt spid="411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1651" grpId="0" uiExpand="1" build="p"/>
      <p:bldP spid="41165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Children of unbelievers</a:t>
            </a:r>
          </a:p>
        </p:txBody>
      </p:sp>
      <p:sp>
        <p:nvSpPr>
          <p:cNvPr id="3" name="Content Placeholder 2"/>
          <p:cNvSpPr>
            <a:spLocks noGrp="1"/>
          </p:cNvSpPr>
          <p:nvPr>
            <p:ph idx="1"/>
          </p:nvPr>
        </p:nvSpPr>
        <p:spPr/>
        <p:txBody>
          <a:bodyPr/>
          <a:lstStyle/>
          <a:p>
            <a:pPr marL="0" indent="0">
              <a:buNone/>
            </a:pPr>
            <a:r>
              <a:rPr lang="en-CA" dirty="0"/>
              <a:t>There is one clear example in the Bible of the child of unbelieving parents being saved. However, this child was a covenant child. 1 Kings 14:13: the son of Jeroboam I.</a:t>
            </a:r>
          </a:p>
          <a:p>
            <a:pPr marL="0" indent="0">
              <a:buNone/>
            </a:pPr>
            <a:endParaRPr lang="en-CA" dirty="0"/>
          </a:p>
          <a:p>
            <a:pPr marL="0" indent="0">
              <a:buNone/>
            </a:pPr>
            <a:r>
              <a:rPr lang="en-CA" dirty="0"/>
              <a:t>As to children outside the covenant, Scripture is silent.</a:t>
            </a:r>
          </a:p>
          <a:p>
            <a:pPr marL="0" indent="0">
              <a:buNone/>
            </a:pPr>
            <a:r>
              <a:rPr lang="en-CA" dirty="0"/>
              <a:t>Thus we should leave this matter in the hands of a good and righteous God.</a:t>
            </a:r>
          </a:p>
          <a:p>
            <a:pPr marL="0" indent="0">
              <a:buNone/>
            </a:pPr>
            <a:endParaRPr lang="en-CA" dirty="0"/>
          </a:p>
          <a:p>
            <a:pPr marL="0" indent="0">
              <a:buNone/>
            </a:pPr>
            <a:endParaRPr lang="en-CA" dirty="0"/>
          </a:p>
          <a:p>
            <a:pPr marL="0" indent="0">
              <a:buNone/>
            </a:pPr>
            <a:endParaRPr lang="en-CA" dirty="0"/>
          </a:p>
        </p:txBody>
      </p:sp>
      <p:sp>
        <p:nvSpPr>
          <p:cNvPr id="4" name="AutoShape 5"/>
          <p:cNvSpPr>
            <a:spLocks noChangeArrowheads="1"/>
          </p:cNvSpPr>
          <p:nvPr/>
        </p:nvSpPr>
        <p:spPr bwMode="auto">
          <a:xfrm>
            <a:off x="1293304" y="5517232"/>
            <a:ext cx="6557392" cy="831533"/>
          </a:xfrm>
          <a:prstGeom prst="horizontalScroll">
            <a:avLst>
              <a:gd name="adj" fmla="val 5750"/>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l"/>
            <a:r>
              <a:rPr lang="en-US" sz="2400" i="1" dirty="0">
                <a:solidFill>
                  <a:schemeClr val="bg1"/>
                </a:solidFill>
              </a:rPr>
              <a:t>“For what have I to do with judging outsiders?”</a:t>
            </a:r>
            <a:endParaRPr lang="en-US" sz="2400" dirty="0">
              <a:solidFill>
                <a:schemeClr val="bg1"/>
              </a:solidFill>
            </a:endParaRPr>
          </a:p>
          <a:p>
            <a:pPr algn="r"/>
            <a:r>
              <a:rPr lang="en-US" sz="1800" dirty="0">
                <a:solidFill>
                  <a:schemeClr val="bg1"/>
                </a:solidFill>
              </a:rPr>
              <a:t>1Corinthians 5:12</a:t>
            </a:r>
          </a:p>
        </p:txBody>
      </p:sp>
    </p:spTree>
    <p:extLst>
      <p:ext uri="{BB962C8B-B14F-4D97-AF65-F5344CB8AC3E}">
        <p14:creationId xmlns:p14="http://schemas.microsoft.com/office/powerpoint/2010/main" val="598854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70B9E56F">
            <a:hlinkClick r:id="" action="ppaction://media"/>
            <a:extLst>
              <a:ext uri="{FF2B5EF4-FFF2-40B4-BE49-F238E27FC236}">
                <a16:creationId xmlns:a16="http://schemas.microsoft.com/office/drawing/2014/main" id="{3E874609-7D5F-0FCE-3115-EB1793FAA4D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642704" y="5506064"/>
            <a:ext cx="609600" cy="609600"/>
          </a:xfrm>
          <a:prstGeom prst="rect">
            <a:avLst/>
          </a:prstGeom>
        </p:spPr>
      </p:pic>
      <p:pic>
        <p:nvPicPr>
          <p:cNvPr id="3" name="EF343F69">
            <a:hlinkClick r:id="" action="ppaction://media"/>
            <a:extLst>
              <a:ext uri="{FF2B5EF4-FFF2-40B4-BE49-F238E27FC236}">
                <a16:creationId xmlns:a16="http://schemas.microsoft.com/office/drawing/2014/main" id="{77BD877B-C1F1-2B4F-C2F4-B0D39962AEAC}"/>
              </a:ext>
            </a:extLst>
          </p:cNvPr>
          <p:cNvPicPr>
            <a:picLocks noChangeAspect="1"/>
          </p:cNvPicPr>
          <p:nvPr>
            <a:audioFile r:link="rId3"/>
            <p:extLst>
              <p:ext uri="{DAA4B4D4-6D71-4841-9C94-3DE7FCFB9230}">
                <p14:media xmlns:p14="http://schemas.microsoft.com/office/powerpoint/2010/main" r:embed="rId4">
                  <p14:trim st="1529" end="1103.2708"/>
                </p14:media>
              </p:ext>
            </p:extLst>
          </p:nvPr>
        </p:nvPicPr>
        <p:blipFill>
          <a:blip r:embed="rId7"/>
          <a:stretch>
            <a:fillRect/>
          </a:stretch>
        </p:blipFill>
        <p:spPr>
          <a:xfrm>
            <a:off x="1763688" y="4886632"/>
            <a:ext cx="609600" cy="609600"/>
          </a:xfrm>
          <a:prstGeom prst="rect">
            <a:avLst/>
          </a:prstGeom>
          <a:solidFill>
            <a:schemeClr val="bg1"/>
          </a:solidFill>
          <a:ln>
            <a:solidFill>
              <a:schemeClr val="bg1"/>
            </a:solidFill>
          </a:ln>
        </p:spPr>
      </p:pic>
      <p:pic>
        <p:nvPicPr>
          <p:cNvPr id="416770" name="Picture 2" descr="G:\Backup - juni 2009\Catechism\Pictures\Vragi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 y="4267200"/>
            <a:ext cx="2514600" cy="2419350"/>
          </a:xfrm>
          <a:prstGeom prst="rect">
            <a:avLst/>
          </a:prstGeom>
          <a:noFill/>
          <a:extLst>
            <a:ext uri="{909E8E84-426E-40DD-AFC4-6F175D3DCCD1}">
              <a14:hiddenFill xmlns:a14="http://schemas.microsoft.com/office/drawing/2010/main">
                <a:solidFill>
                  <a:srgbClr val="FFFFFF"/>
                </a:solidFill>
              </a14:hiddenFill>
            </a:ext>
          </a:extLst>
        </p:spPr>
      </p:pic>
      <p:sp>
        <p:nvSpPr>
          <p:cNvPr id="416771" name="AutoShape 3"/>
          <p:cNvSpPr>
            <a:spLocks noChangeArrowheads="1"/>
          </p:cNvSpPr>
          <p:nvPr/>
        </p:nvSpPr>
        <p:spPr bwMode="auto">
          <a:xfrm>
            <a:off x="152400" y="2356535"/>
            <a:ext cx="5029200" cy="1341656"/>
          </a:xfrm>
          <a:prstGeom prst="wedgeEllipseCallout">
            <a:avLst>
              <a:gd name="adj1" fmla="val -23042"/>
              <a:gd name="adj2" fmla="val 117792"/>
            </a:avLst>
          </a:prstGeom>
          <a:solidFill>
            <a:schemeClr val="tx1"/>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bg1"/>
                </a:solidFill>
                <a:latin typeface="Calibri" panose="020F0502020204030204" pitchFamily="34" charset="0"/>
                <a:cs typeface="Calibri" panose="020F0502020204030204" pitchFamily="34" charset="0"/>
              </a:rPr>
              <a:t>What are </a:t>
            </a:r>
          </a:p>
          <a:p>
            <a:r>
              <a:rPr lang="en-US" sz="2800" dirty="0" err="1">
                <a:solidFill>
                  <a:schemeClr val="bg1"/>
                </a:solidFill>
                <a:latin typeface="Calibri" panose="020F0502020204030204" pitchFamily="34" charset="0"/>
                <a:cs typeface="Calibri" panose="020F0502020204030204" pitchFamily="34" charset="0"/>
              </a:rPr>
              <a:t>paedo-baptists</a:t>
            </a:r>
            <a:r>
              <a:rPr lang="en-US" sz="2800" dirty="0">
                <a:solidFill>
                  <a:schemeClr val="bg1"/>
                </a:solidFill>
                <a:latin typeface="Calibri" panose="020F0502020204030204" pitchFamily="34" charset="0"/>
                <a:cs typeface="Calibri" panose="020F0502020204030204" pitchFamily="34" charset="0"/>
              </a:rPr>
              <a:t>?</a:t>
            </a:r>
            <a:endParaRPr lang="en-US" dirty="0">
              <a:solidFill>
                <a:schemeClr val="bg1"/>
              </a:solidFill>
              <a:latin typeface="Calibri" panose="020F0502020204030204" pitchFamily="34" charset="0"/>
              <a:cs typeface="Calibri" panose="020F0502020204030204" pitchFamily="34" charset="0"/>
            </a:endParaRPr>
          </a:p>
        </p:txBody>
      </p:sp>
      <p:pic>
        <p:nvPicPr>
          <p:cNvPr id="416773" name="Picture 5" descr="G:\Backup - juni 2009\Catechism\Pictures\Roepie.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6188" y="2971800"/>
            <a:ext cx="1751013" cy="2514600"/>
          </a:xfrm>
          <a:prstGeom prst="rect">
            <a:avLst/>
          </a:prstGeom>
          <a:solidFill>
            <a:srgbClr val="993300"/>
          </a:solidFill>
        </p:spPr>
      </p:pic>
      <p:sp>
        <p:nvSpPr>
          <p:cNvPr id="416774" name="AutoShape 6"/>
          <p:cNvSpPr>
            <a:spLocks noChangeArrowheads="1"/>
          </p:cNvSpPr>
          <p:nvPr/>
        </p:nvSpPr>
        <p:spPr bwMode="auto">
          <a:xfrm>
            <a:off x="1295400" y="447675"/>
            <a:ext cx="6624638" cy="1341438"/>
          </a:xfrm>
          <a:prstGeom prst="wedgeEllipseCallout">
            <a:avLst>
              <a:gd name="adj1" fmla="val 28361"/>
              <a:gd name="adj2" fmla="val 157315"/>
            </a:avLst>
          </a:prstGeom>
          <a:solidFill>
            <a:srgbClr val="993300"/>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rgbClr val="00FF00"/>
                </a:solidFill>
                <a:latin typeface="Calibri" panose="020F0502020204030204" pitchFamily="34" charset="0"/>
                <a:cs typeface="Calibri" panose="020F0502020204030204" pitchFamily="34" charset="0"/>
              </a:rPr>
              <a:t>Christians who believe children are allowed to be baptized. </a:t>
            </a:r>
            <a:endParaRPr lang="en-US" dirty="0">
              <a:solidFill>
                <a:srgbClr val="00FF00"/>
              </a:solidFill>
              <a:latin typeface="Calibri" panose="020F0502020204030204" pitchFamily="34" charset="0"/>
              <a:cs typeface="Calibri" panose="020F0502020204030204" pitchFamily="34" charset="0"/>
            </a:endParaRPr>
          </a:p>
        </p:txBody>
      </p:sp>
      <p:sp>
        <p:nvSpPr>
          <p:cNvPr id="416775" name="Text Box 7"/>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latin typeface="Calibri" panose="020F0502020204030204" pitchFamily="34" charset="0"/>
                <a:cs typeface="Calibri" panose="020F0502020204030204" pitchFamily="34" charset="0"/>
                <a:sym typeface="Wingdings" pitchFamily="2" charset="2"/>
              </a:rPr>
              <a:t></a:t>
            </a:r>
            <a:endParaRPr lang="en-US" sz="2400">
              <a:solidFill>
                <a:schemeClr val="tx1"/>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iterate type="lt">
                                    <p:tmAbs val="130"/>
                                  </p:iterate>
                                  <p:childTnLst>
                                    <p:set>
                                      <p:cBhvr>
                                        <p:cTn id="6" dur="1" fill="hold">
                                          <p:stCondLst>
                                            <p:cond delay="0"/>
                                          </p:stCondLst>
                                        </p:cTn>
                                        <p:tgtEl>
                                          <p:spTgt spid="416771"/>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2502" fill="hold"/>
                                        <p:tgtEl>
                                          <p:spTgt spid="3"/>
                                        </p:tgtEl>
                                      </p:cBhvr>
                                    </p:cmd>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6773"/>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130"/>
                                  </p:iterate>
                                  <p:childTnLst>
                                    <p:set>
                                      <p:cBhvr>
                                        <p:cTn id="14" dur="1" fill="hold">
                                          <p:stCondLst>
                                            <p:cond delay="0"/>
                                          </p:stCondLst>
                                        </p:cTn>
                                        <p:tgtEl>
                                          <p:spTgt spid="416774"/>
                                        </p:tgtEl>
                                        <p:attrNameLst>
                                          <p:attrName>style.visibility</p:attrName>
                                        </p:attrNameLst>
                                      </p:cBhvr>
                                      <p:to>
                                        <p:strVal val="visible"/>
                                      </p:to>
                                    </p:set>
                                  </p:childTnLst>
                                </p:cTn>
                              </p:par>
                              <p:par>
                                <p:cTn id="15" presetID="1" presetClass="mediacall" presetSubtype="0" fill="hold" nodeType="withEffect">
                                  <p:stCondLst>
                                    <p:cond delay="0"/>
                                  </p:stCondLst>
                                  <p:childTnLst>
                                    <p:cmd type="call" cmd="playFrom(0.0)">
                                      <p:cBhvr>
                                        <p:cTn id="16" dur="75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
                </p:tgtEl>
              </p:cMediaNode>
            </p:audio>
            <p:audio>
              <p:cMediaNode vol="80000">
                <p:cTn id="18" fill="hold" display="0">
                  <p:stCondLst>
                    <p:cond delay="indefinite"/>
                  </p:stCondLst>
                  <p:endCondLst>
                    <p:cond evt="onStopAudio" delay="0">
                      <p:tgtEl>
                        <p:sldTgt/>
                      </p:tgtEl>
                    </p:cond>
                  </p:endCondLst>
                </p:cTn>
                <p:tgtEl>
                  <p:spTgt spid="3"/>
                </p:tgtEl>
              </p:cMediaNode>
            </p:audio>
          </p:childTnLst>
        </p:cTn>
      </p:par>
    </p:tnLst>
    <p:bldLst>
      <p:bldP spid="416771" grpId="0" animBg="1"/>
      <p:bldP spid="416774" grpId="0" animBg="1"/>
    </p:bldLst>
  </p:timing>
</p:sld>
</file>

<file path=ppt/theme/theme1.xml><?xml version="1.0" encoding="utf-8"?>
<a:theme xmlns:a="http://schemas.openxmlformats.org/drawingml/2006/main" name="1_Office Theme">
  <a:themeElements>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Office Them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3807</TotalTime>
  <Words>914</Words>
  <Application>Microsoft Office PowerPoint</Application>
  <PresentationFormat>On-screen Show (4:3)</PresentationFormat>
  <Paragraphs>155</Paragraphs>
  <Slides>20</Slides>
  <Notes>19</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Comic Sans MS</vt:lpstr>
      <vt:lpstr>Times New Roman</vt:lpstr>
      <vt:lpstr>Wingdings</vt:lpstr>
      <vt:lpstr>1_Office Theme</vt:lpstr>
      <vt:lpstr>Growing in Faith: LD 25-31</vt:lpstr>
      <vt:lpstr>Ps 105:3</vt:lpstr>
      <vt:lpstr>Baptism</vt:lpstr>
      <vt:lpstr>In favour or against?</vt:lpstr>
      <vt:lpstr>Bible Study: Genesis 17:9-14</vt:lpstr>
      <vt:lpstr>Bible Study: Genesis 17:9-14</vt:lpstr>
      <vt:lpstr>Baptism and circumcision</vt:lpstr>
      <vt:lpstr>Infant baptism – Orthodox Church</vt:lpstr>
      <vt:lpstr>The following applies to children too!</vt:lpstr>
      <vt:lpstr>But what about these texts?</vt:lpstr>
      <vt:lpstr>But what about these texts?</vt:lpstr>
      <vt:lpstr>But what about these texts?</vt:lpstr>
      <vt:lpstr>Canons of Dort I.17</vt:lpstr>
      <vt:lpstr>Canons of Dort I.17</vt:lpstr>
      <vt:lpstr>Children dying in infancy</vt:lpstr>
      <vt:lpstr>Baptism and Faith</vt:lpstr>
      <vt:lpstr>Baptism and Faith</vt:lpstr>
      <vt:lpstr>Baptized unbelievers</vt:lpstr>
      <vt:lpstr>Children of unbelievers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Hoe gedraagt een christen zich?</dc:title>
  <dc:creator>Roelf Janssen</dc:creator>
  <cp:lastModifiedBy>Roelf Janssen</cp:lastModifiedBy>
  <cp:revision>138</cp:revision>
  <cp:lastPrinted>2008-11-20T14:26:59Z</cp:lastPrinted>
  <dcterms:created xsi:type="dcterms:W3CDTF">2008-08-14T09:20:46Z</dcterms:created>
  <dcterms:modified xsi:type="dcterms:W3CDTF">2024-09-18T03:56:14Z</dcterms:modified>
</cp:coreProperties>
</file>