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2" r:id="rId1"/>
    <p:sldMasterId id="2147483660" r:id="rId2"/>
  </p:sldMasterIdLst>
  <p:notesMasterIdLst>
    <p:notesMasterId r:id="rId16"/>
  </p:notesMasterIdLst>
  <p:handoutMasterIdLst>
    <p:handoutMasterId r:id="rId17"/>
  </p:handoutMasterIdLst>
  <p:sldIdLst>
    <p:sldId id="371" r:id="rId3"/>
    <p:sldId id="617" r:id="rId4"/>
    <p:sldId id="598" r:id="rId5"/>
    <p:sldId id="618" r:id="rId6"/>
    <p:sldId id="606" r:id="rId7"/>
    <p:sldId id="608" r:id="rId8"/>
    <p:sldId id="609" r:id="rId9"/>
    <p:sldId id="610" r:id="rId10"/>
    <p:sldId id="611" r:id="rId11"/>
    <p:sldId id="612" r:id="rId12"/>
    <p:sldId id="613" r:id="rId13"/>
    <p:sldId id="616" r:id="rId14"/>
    <p:sldId id="615" r:id="rId15"/>
  </p:sldIdLst>
  <p:sldSz cx="9144000" cy="6858000" type="screen4x3"/>
  <p:notesSz cx="9167813" cy="6950075"/>
  <p:defaultTextStyle>
    <a:defPPr>
      <a:defRPr lang="en-GB"/>
    </a:defPPr>
    <a:lvl1pPr algn="ctr" rtl="0" eaLnBrk="0" fontAlgn="base" hangingPunct="0">
      <a:spcBef>
        <a:spcPct val="0"/>
      </a:spcBef>
      <a:spcAft>
        <a:spcPct val="0"/>
      </a:spcAft>
      <a:defRPr sz="4400" kern="1200">
        <a:solidFill>
          <a:schemeClr val="tx2"/>
        </a:solidFill>
        <a:latin typeface="Times New Roman" charset="0"/>
        <a:ea typeface="+mn-ea"/>
        <a:cs typeface="+mn-cs"/>
      </a:defRPr>
    </a:lvl1pPr>
    <a:lvl2pPr marL="457200" algn="ctr" rtl="0" eaLnBrk="0" fontAlgn="base" hangingPunct="0">
      <a:spcBef>
        <a:spcPct val="0"/>
      </a:spcBef>
      <a:spcAft>
        <a:spcPct val="0"/>
      </a:spcAft>
      <a:defRPr sz="4400" kern="1200">
        <a:solidFill>
          <a:schemeClr val="tx2"/>
        </a:solidFill>
        <a:latin typeface="Times New Roman" charset="0"/>
        <a:ea typeface="+mn-ea"/>
        <a:cs typeface="+mn-cs"/>
      </a:defRPr>
    </a:lvl2pPr>
    <a:lvl3pPr marL="914400" algn="ctr" rtl="0" eaLnBrk="0" fontAlgn="base" hangingPunct="0">
      <a:spcBef>
        <a:spcPct val="0"/>
      </a:spcBef>
      <a:spcAft>
        <a:spcPct val="0"/>
      </a:spcAft>
      <a:defRPr sz="4400" kern="1200">
        <a:solidFill>
          <a:schemeClr val="tx2"/>
        </a:solidFill>
        <a:latin typeface="Times New Roman" charset="0"/>
        <a:ea typeface="+mn-ea"/>
        <a:cs typeface="+mn-cs"/>
      </a:defRPr>
    </a:lvl3pPr>
    <a:lvl4pPr marL="1371600" algn="ctr" rtl="0" eaLnBrk="0" fontAlgn="base" hangingPunct="0">
      <a:spcBef>
        <a:spcPct val="0"/>
      </a:spcBef>
      <a:spcAft>
        <a:spcPct val="0"/>
      </a:spcAft>
      <a:defRPr sz="4400" kern="1200">
        <a:solidFill>
          <a:schemeClr val="tx2"/>
        </a:solidFill>
        <a:latin typeface="Times New Roman" charset="0"/>
        <a:ea typeface="+mn-ea"/>
        <a:cs typeface="+mn-cs"/>
      </a:defRPr>
    </a:lvl4pPr>
    <a:lvl5pPr marL="1828800" algn="ctr" rtl="0" eaLnBrk="0" fontAlgn="base" hangingPunct="0">
      <a:spcBef>
        <a:spcPct val="0"/>
      </a:spcBef>
      <a:spcAft>
        <a:spcPct val="0"/>
      </a:spcAft>
      <a:defRPr sz="4400" kern="1200">
        <a:solidFill>
          <a:schemeClr val="tx2"/>
        </a:solidFill>
        <a:latin typeface="Times New Roman" charset="0"/>
        <a:ea typeface="+mn-ea"/>
        <a:cs typeface="+mn-cs"/>
      </a:defRPr>
    </a:lvl5pPr>
    <a:lvl6pPr marL="2286000" algn="l" defTabSz="914400" rtl="0" eaLnBrk="1" latinLnBrk="0" hangingPunct="1">
      <a:defRPr sz="4400" kern="1200">
        <a:solidFill>
          <a:schemeClr val="tx2"/>
        </a:solidFill>
        <a:latin typeface="Times New Roman" charset="0"/>
        <a:ea typeface="+mn-ea"/>
        <a:cs typeface="+mn-cs"/>
      </a:defRPr>
    </a:lvl6pPr>
    <a:lvl7pPr marL="2743200" algn="l" defTabSz="914400" rtl="0" eaLnBrk="1" latinLnBrk="0" hangingPunct="1">
      <a:defRPr sz="4400" kern="1200">
        <a:solidFill>
          <a:schemeClr val="tx2"/>
        </a:solidFill>
        <a:latin typeface="Times New Roman" charset="0"/>
        <a:ea typeface="+mn-ea"/>
        <a:cs typeface="+mn-cs"/>
      </a:defRPr>
    </a:lvl7pPr>
    <a:lvl8pPr marL="3200400" algn="l" defTabSz="914400" rtl="0" eaLnBrk="1" latinLnBrk="0" hangingPunct="1">
      <a:defRPr sz="4400" kern="1200">
        <a:solidFill>
          <a:schemeClr val="tx2"/>
        </a:solidFill>
        <a:latin typeface="Times New Roman" charset="0"/>
        <a:ea typeface="+mn-ea"/>
        <a:cs typeface="+mn-cs"/>
      </a:defRPr>
    </a:lvl8pPr>
    <a:lvl9pPr marL="3657600" algn="l" defTabSz="914400" rtl="0" eaLnBrk="1" latinLnBrk="0" hangingPunct="1">
      <a:defRPr sz="4400" kern="1200">
        <a:solidFill>
          <a:schemeClr val="tx2"/>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88">
          <p15:clr>
            <a:srgbClr val="A4A3A4"/>
          </p15:clr>
        </p15:guide>
        <p15:guide id="2" pos="288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6600FF"/>
    <a:srgbClr val="99CCFF"/>
    <a:srgbClr val="993300"/>
    <a:srgbClr val="FF0000"/>
    <a:srgbClr val="FF3300"/>
    <a:srgbClr val="FF66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1594" y="6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840"/>
    </p:cViewPr>
  </p:sorterViewPr>
  <p:notesViewPr>
    <p:cSldViewPr>
      <p:cViewPr varScale="1">
        <p:scale>
          <a:sx n="56" d="100"/>
          <a:sy n="56" d="100"/>
        </p:scale>
        <p:origin x="-1650" y="-84"/>
      </p:cViewPr>
      <p:guideLst>
        <p:guide orient="horz" pos="2188"/>
        <p:guide pos="288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hdr" sz="quarter"/>
          </p:nvPr>
        </p:nvSpPr>
        <p:spPr bwMode="auto">
          <a:xfrm>
            <a:off x="0" y="0"/>
            <a:ext cx="4007038" cy="3732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l">
              <a:defRPr sz="1200">
                <a:solidFill>
                  <a:schemeClr val="tx1"/>
                </a:solidFill>
              </a:defRPr>
            </a:lvl1pPr>
          </a:lstStyle>
          <a:p>
            <a:endParaRPr lang="en-GB"/>
          </a:p>
        </p:txBody>
      </p:sp>
      <p:sp>
        <p:nvSpPr>
          <p:cNvPr id="150531" name="Rectangle 3"/>
          <p:cNvSpPr>
            <a:spLocks noGrp="1" noChangeArrowheads="1"/>
          </p:cNvSpPr>
          <p:nvPr>
            <p:ph type="dt" sz="quarter" idx="1"/>
          </p:nvPr>
        </p:nvSpPr>
        <p:spPr bwMode="auto">
          <a:xfrm>
            <a:off x="5237834" y="0"/>
            <a:ext cx="3904293" cy="3732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r">
              <a:defRPr sz="1200">
                <a:solidFill>
                  <a:schemeClr val="tx1"/>
                </a:solidFill>
              </a:defRPr>
            </a:lvl1pPr>
          </a:lstStyle>
          <a:p>
            <a:endParaRPr lang="en-GB"/>
          </a:p>
        </p:txBody>
      </p:sp>
      <p:sp>
        <p:nvSpPr>
          <p:cNvPr id="150532" name="Rectangle 4"/>
          <p:cNvSpPr>
            <a:spLocks noGrp="1" noChangeArrowheads="1"/>
          </p:cNvSpPr>
          <p:nvPr>
            <p:ph type="ftr" sz="quarter" idx="2"/>
          </p:nvPr>
        </p:nvSpPr>
        <p:spPr bwMode="auto">
          <a:xfrm>
            <a:off x="0" y="6612402"/>
            <a:ext cx="4007038" cy="3199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l">
              <a:defRPr sz="1200">
                <a:solidFill>
                  <a:schemeClr val="tx1"/>
                </a:solidFill>
              </a:defRPr>
            </a:lvl1pPr>
          </a:lstStyle>
          <a:p>
            <a:endParaRPr lang="en-GB"/>
          </a:p>
        </p:txBody>
      </p:sp>
      <p:sp>
        <p:nvSpPr>
          <p:cNvPr id="150533" name="Rectangle 5"/>
          <p:cNvSpPr>
            <a:spLocks noGrp="1" noChangeArrowheads="1"/>
          </p:cNvSpPr>
          <p:nvPr>
            <p:ph type="sldNum" sz="quarter" idx="3"/>
          </p:nvPr>
        </p:nvSpPr>
        <p:spPr bwMode="auto">
          <a:xfrm>
            <a:off x="5237834" y="6612402"/>
            <a:ext cx="3904293" cy="3199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r">
              <a:defRPr sz="1200">
                <a:solidFill>
                  <a:schemeClr val="tx1"/>
                </a:solidFill>
              </a:defRPr>
            </a:lvl1pPr>
          </a:lstStyle>
          <a:p>
            <a:fld id="{D9BA148C-5AA1-4C23-AA95-3CC580BF0EF9}" type="slidenum">
              <a:rPr lang="en-GB"/>
              <a:pPr/>
              <a:t>‹#›</a:t>
            </a:fld>
            <a:endParaRPr lang="en-GB"/>
          </a:p>
        </p:txBody>
      </p:sp>
    </p:spTree>
    <p:extLst>
      <p:ext uri="{BB962C8B-B14F-4D97-AF65-F5344CB8AC3E}">
        <p14:creationId xmlns:p14="http://schemas.microsoft.com/office/powerpoint/2010/main" val="33092025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4007038" cy="3732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l">
              <a:defRPr sz="1200">
                <a:solidFill>
                  <a:schemeClr val="tx1"/>
                </a:solidFill>
              </a:defRPr>
            </a:lvl1pPr>
          </a:lstStyle>
          <a:p>
            <a:endParaRPr lang="en-GB"/>
          </a:p>
        </p:txBody>
      </p:sp>
      <p:sp>
        <p:nvSpPr>
          <p:cNvPr id="157699" name="Rectangle 3"/>
          <p:cNvSpPr>
            <a:spLocks noGrp="1" noChangeArrowheads="1"/>
          </p:cNvSpPr>
          <p:nvPr>
            <p:ph type="dt" idx="1"/>
          </p:nvPr>
        </p:nvSpPr>
        <p:spPr bwMode="auto">
          <a:xfrm>
            <a:off x="5237834" y="0"/>
            <a:ext cx="3904293" cy="3732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r">
              <a:defRPr sz="1200">
                <a:solidFill>
                  <a:schemeClr val="tx1"/>
                </a:solidFill>
              </a:defRPr>
            </a:lvl1pPr>
          </a:lstStyle>
          <a:p>
            <a:endParaRPr lang="en-GB"/>
          </a:p>
        </p:txBody>
      </p:sp>
      <p:sp>
        <p:nvSpPr>
          <p:cNvPr id="157700" name="Rectangle 4"/>
          <p:cNvSpPr>
            <a:spLocks noGrp="1" noRot="1" noChangeAspect="1" noChangeArrowheads="1" noTextEdit="1"/>
          </p:cNvSpPr>
          <p:nvPr>
            <p:ph type="sldImg" idx="2"/>
          </p:nvPr>
        </p:nvSpPr>
        <p:spPr bwMode="auto">
          <a:xfrm>
            <a:off x="2830513" y="533400"/>
            <a:ext cx="3482975" cy="261302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7701" name="Rectangle 5"/>
          <p:cNvSpPr>
            <a:spLocks noGrp="1" noChangeArrowheads="1"/>
          </p:cNvSpPr>
          <p:nvPr>
            <p:ph type="body" sz="quarter" idx="3"/>
          </p:nvPr>
        </p:nvSpPr>
        <p:spPr bwMode="auto">
          <a:xfrm>
            <a:off x="1232936" y="3305645"/>
            <a:ext cx="6676257" cy="31468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7702" name="Rectangle 6"/>
          <p:cNvSpPr>
            <a:spLocks noGrp="1" noChangeArrowheads="1"/>
          </p:cNvSpPr>
          <p:nvPr>
            <p:ph type="ftr" sz="quarter" idx="4"/>
          </p:nvPr>
        </p:nvSpPr>
        <p:spPr bwMode="auto">
          <a:xfrm>
            <a:off x="0" y="6612402"/>
            <a:ext cx="4007038" cy="3199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l">
              <a:defRPr sz="1200">
                <a:solidFill>
                  <a:schemeClr val="tx1"/>
                </a:solidFill>
              </a:defRPr>
            </a:lvl1pPr>
          </a:lstStyle>
          <a:p>
            <a:endParaRPr lang="en-GB"/>
          </a:p>
        </p:txBody>
      </p:sp>
      <p:sp>
        <p:nvSpPr>
          <p:cNvPr id="157703" name="Rectangle 7"/>
          <p:cNvSpPr>
            <a:spLocks noGrp="1" noChangeArrowheads="1"/>
          </p:cNvSpPr>
          <p:nvPr>
            <p:ph type="sldNum" sz="quarter" idx="5"/>
          </p:nvPr>
        </p:nvSpPr>
        <p:spPr bwMode="auto">
          <a:xfrm>
            <a:off x="5237834" y="6612402"/>
            <a:ext cx="3904293" cy="3199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r">
              <a:defRPr sz="1200">
                <a:solidFill>
                  <a:schemeClr val="tx1"/>
                </a:solidFill>
              </a:defRPr>
            </a:lvl1pPr>
          </a:lstStyle>
          <a:p>
            <a:fld id="{50F1A6BE-F846-4FC2-8389-46AF7A4962A1}" type="slidenum">
              <a:rPr lang="en-GB"/>
              <a:pPr/>
              <a:t>‹#›</a:t>
            </a:fld>
            <a:endParaRPr lang="en-GB"/>
          </a:p>
        </p:txBody>
      </p:sp>
    </p:spTree>
    <p:extLst>
      <p:ext uri="{BB962C8B-B14F-4D97-AF65-F5344CB8AC3E}">
        <p14:creationId xmlns:p14="http://schemas.microsoft.com/office/powerpoint/2010/main" val="9132959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28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28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28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28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28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B29CFE-E6E8-4566-A197-89B1D92A9D50}" type="slidenum">
              <a:rPr lang="en-GB"/>
              <a:pPr/>
              <a:t>1</a:t>
            </a:fld>
            <a:endParaRPr lang="en-GB"/>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0F1A6BE-F846-4FC2-8389-46AF7A4962A1}" type="slidenum">
              <a:rPr lang="en-GB" smtClean="0"/>
              <a:pPr/>
              <a:t>2</a:t>
            </a:fld>
            <a:endParaRPr lang="en-GB"/>
          </a:p>
        </p:txBody>
      </p:sp>
    </p:spTree>
    <p:extLst>
      <p:ext uri="{BB962C8B-B14F-4D97-AF65-F5344CB8AC3E}">
        <p14:creationId xmlns:p14="http://schemas.microsoft.com/office/powerpoint/2010/main" val="3536354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0F1A6BE-F846-4FC2-8389-46AF7A4962A1}" type="slidenum">
              <a:rPr lang="en-GB" smtClean="0"/>
              <a:pPr/>
              <a:t>3</a:t>
            </a:fld>
            <a:endParaRPr lang="en-GB"/>
          </a:p>
        </p:txBody>
      </p:sp>
    </p:spTree>
    <p:extLst>
      <p:ext uri="{BB962C8B-B14F-4D97-AF65-F5344CB8AC3E}">
        <p14:creationId xmlns:p14="http://schemas.microsoft.com/office/powerpoint/2010/main" val="3933988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0F1A6BE-F846-4FC2-8389-46AF7A4962A1}" type="slidenum">
              <a:rPr lang="en-GB" smtClean="0"/>
              <a:pPr/>
              <a:t>4</a:t>
            </a:fld>
            <a:endParaRPr lang="en-GB"/>
          </a:p>
        </p:txBody>
      </p:sp>
    </p:spTree>
    <p:extLst>
      <p:ext uri="{BB962C8B-B14F-4D97-AF65-F5344CB8AC3E}">
        <p14:creationId xmlns:p14="http://schemas.microsoft.com/office/powerpoint/2010/main" val="3195939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0F1A6BE-F846-4FC2-8389-46AF7A4962A1}" type="slidenum">
              <a:rPr lang="en-GB" smtClean="0"/>
              <a:pPr/>
              <a:t>5</a:t>
            </a:fld>
            <a:endParaRPr lang="en-GB"/>
          </a:p>
        </p:txBody>
      </p:sp>
    </p:spTree>
    <p:extLst>
      <p:ext uri="{BB962C8B-B14F-4D97-AF65-F5344CB8AC3E}">
        <p14:creationId xmlns:p14="http://schemas.microsoft.com/office/powerpoint/2010/main" val="4250246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23B88C9-8C6A-418A-ADAF-7CC194209EC0}" type="slidenum">
              <a:rPr lang="en-GB" smtClean="0"/>
              <a:pPr/>
              <a:t>6</a:t>
            </a:fld>
            <a:endParaRPr lang="en-GB"/>
          </a:p>
        </p:txBody>
      </p:sp>
    </p:spTree>
    <p:extLst>
      <p:ext uri="{BB962C8B-B14F-4D97-AF65-F5344CB8AC3E}">
        <p14:creationId xmlns:p14="http://schemas.microsoft.com/office/powerpoint/2010/main" val="378134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23B88C9-8C6A-418A-ADAF-7CC194209EC0}" type="slidenum">
              <a:rPr lang="en-GB" smtClean="0"/>
              <a:pPr/>
              <a:t>7</a:t>
            </a:fld>
            <a:endParaRPr lang="en-GB"/>
          </a:p>
        </p:txBody>
      </p:sp>
    </p:spTree>
    <p:extLst>
      <p:ext uri="{BB962C8B-B14F-4D97-AF65-F5344CB8AC3E}">
        <p14:creationId xmlns:p14="http://schemas.microsoft.com/office/powerpoint/2010/main" val="1631025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23B88C9-8C6A-418A-ADAF-7CC194209EC0}" type="slidenum">
              <a:rPr lang="en-GB" smtClean="0"/>
              <a:pPr/>
              <a:t>8</a:t>
            </a:fld>
            <a:endParaRPr lang="en-GB"/>
          </a:p>
        </p:txBody>
      </p:sp>
    </p:spTree>
    <p:extLst>
      <p:ext uri="{BB962C8B-B14F-4D97-AF65-F5344CB8AC3E}">
        <p14:creationId xmlns:p14="http://schemas.microsoft.com/office/powerpoint/2010/main" val="2284843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23B88C9-8C6A-418A-ADAF-7CC194209EC0}" type="slidenum">
              <a:rPr lang="en-GB" smtClean="0"/>
              <a:pPr/>
              <a:t>9</a:t>
            </a:fld>
            <a:endParaRPr lang="en-GB"/>
          </a:p>
        </p:txBody>
      </p:sp>
    </p:spTree>
    <p:extLst>
      <p:ext uri="{BB962C8B-B14F-4D97-AF65-F5344CB8AC3E}">
        <p14:creationId xmlns:p14="http://schemas.microsoft.com/office/powerpoint/2010/main" val="11272690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23B88C9-8C6A-418A-ADAF-7CC194209EC0}" type="slidenum">
              <a:rPr lang="en-GB">
                <a:solidFill>
                  <a:srgbClr val="1F497D"/>
                </a:solidFill>
              </a:rPr>
              <a:pPr/>
              <a:t>10</a:t>
            </a:fld>
            <a:endParaRPr lang="en-GB">
              <a:solidFill>
                <a:srgbClr val="1F497D"/>
              </a:solidFill>
            </a:endParaRPr>
          </a:p>
        </p:txBody>
      </p:sp>
    </p:spTree>
    <p:extLst>
      <p:ext uri="{BB962C8B-B14F-4D97-AF65-F5344CB8AC3E}">
        <p14:creationId xmlns:p14="http://schemas.microsoft.com/office/powerpoint/2010/main" val="2629579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23B88C9-8C6A-418A-ADAF-7CC194209EC0}" type="slidenum">
              <a:rPr lang="en-GB" smtClean="0"/>
              <a:pPr/>
              <a:t>11</a:t>
            </a:fld>
            <a:endParaRPr lang="en-GB"/>
          </a:p>
        </p:txBody>
      </p:sp>
    </p:spTree>
    <p:extLst>
      <p:ext uri="{BB962C8B-B14F-4D97-AF65-F5344CB8AC3E}">
        <p14:creationId xmlns:p14="http://schemas.microsoft.com/office/powerpoint/2010/main" val="1441411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2:00 minutes</a:t>
            </a:r>
          </a:p>
        </p:txBody>
      </p:sp>
      <p:sp>
        <p:nvSpPr>
          <p:cNvPr id="4" name="Slide Number Placeholder 3"/>
          <p:cNvSpPr>
            <a:spLocks noGrp="1"/>
          </p:cNvSpPr>
          <p:nvPr>
            <p:ph type="sldNum" sz="quarter" idx="10"/>
          </p:nvPr>
        </p:nvSpPr>
        <p:spPr/>
        <p:txBody>
          <a:bodyPr/>
          <a:lstStyle/>
          <a:p>
            <a:fld id="{50F1A6BE-F846-4FC2-8389-46AF7A4962A1}" type="slidenum">
              <a:rPr lang="en-GB" smtClean="0"/>
              <a:pPr/>
              <a:t>12</a:t>
            </a:fld>
            <a:endParaRPr lang="en-GB"/>
          </a:p>
        </p:txBody>
      </p:sp>
    </p:spTree>
    <p:extLst>
      <p:ext uri="{BB962C8B-B14F-4D97-AF65-F5344CB8AC3E}">
        <p14:creationId xmlns:p14="http://schemas.microsoft.com/office/powerpoint/2010/main" val="3217828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23B88C9-8C6A-418A-ADAF-7CC194209EC0}" type="slidenum">
              <a:rPr lang="en-GB" smtClean="0"/>
              <a:pPr/>
              <a:t>13</a:t>
            </a:fld>
            <a:endParaRPr lang="en-GB"/>
          </a:p>
        </p:txBody>
      </p:sp>
    </p:spTree>
    <p:extLst>
      <p:ext uri="{BB962C8B-B14F-4D97-AF65-F5344CB8AC3E}">
        <p14:creationId xmlns:p14="http://schemas.microsoft.com/office/powerpoint/2010/main" val="336563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Tree>
    <p:extLst>
      <p:ext uri="{BB962C8B-B14F-4D97-AF65-F5344CB8AC3E}">
        <p14:creationId xmlns:p14="http://schemas.microsoft.com/office/powerpoint/2010/main" val="2328987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3188675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816768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0" y="1219200"/>
            <a:ext cx="44958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219200"/>
            <a:ext cx="44958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137366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345732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Tree>
    <p:extLst>
      <p:ext uri="{BB962C8B-B14F-4D97-AF65-F5344CB8AC3E}">
        <p14:creationId xmlns:p14="http://schemas.microsoft.com/office/powerpoint/2010/main" val="2031899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8034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543061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007612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785558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858000"/>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0" y="0"/>
            <a:ext cx="6705600" cy="6858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30961962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CA"/>
          </a:p>
        </p:txBody>
      </p:sp>
    </p:spTree>
    <p:extLst>
      <p:ext uri="{BB962C8B-B14F-4D97-AF65-F5344CB8AC3E}">
        <p14:creationId xmlns:p14="http://schemas.microsoft.com/office/powerpoint/2010/main" val="36013169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5388897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9638609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0" y="1219200"/>
            <a:ext cx="4495800" cy="5638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219200"/>
            <a:ext cx="4495800" cy="5638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42868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284561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Tree>
    <p:extLst>
      <p:ext uri="{BB962C8B-B14F-4D97-AF65-F5344CB8AC3E}">
        <p14:creationId xmlns:p14="http://schemas.microsoft.com/office/powerpoint/2010/main" val="3667218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21046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873453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522840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42541177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858000"/>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0" y="0"/>
            <a:ext cx="6705600" cy="6858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3406145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0" y="1219200"/>
            <a:ext cx="91440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spTree>
    <p:extLst>
      <p:ext uri="{BB962C8B-B14F-4D97-AF65-F5344CB8AC3E}">
        <p14:creationId xmlns:p14="http://schemas.microsoft.com/office/powerpoint/2010/main" val="768865426"/>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000" kern="1200">
          <a:solidFill>
            <a:schemeClr val="tx2"/>
          </a:solidFill>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4000">
          <a:solidFill>
            <a:schemeClr val="tx2"/>
          </a:solidFill>
          <a:latin typeface="Comic Sans MS" panose="030F0702030302020204" pitchFamily="66" charset="0"/>
        </a:defRPr>
      </a:lvl2pPr>
      <a:lvl3pPr algn="ctr" rtl="0" eaLnBrk="0" fontAlgn="base" hangingPunct="0">
        <a:spcBef>
          <a:spcPct val="0"/>
        </a:spcBef>
        <a:spcAft>
          <a:spcPct val="0"/>
        </a:spcAft>
        <a:defRPr sz="4000">
          <a:solidFill>
            <a:schemeClr val="tx2"/>
          </a:solidFill>
          <a:latin typeface="Comic Sans MS" panose="030F0702030302020204" pitchFamily="66" charset="0"/>
        </a:defRPr>
      </a:lvl3pPr>
      <a:lvl4pPr algn="ctr" rtl="0" eaLnBrk="0" fontAlgn="base" hangingPunct="0">
        <a:spcBef>
          <a:spcPct val="0"/>
        </a:spcBef>
        <a:spcAft>
          <a:spcPct val="0"/>
        </a:spcAft>
        <a:defRPr sz="4000">
          <a:solidFill>
            <a:schemeClr val="tx2"/>
          </a:solidFill>
          <a:latin typeface="Comic Sans MS" panose="030F0702030302020204" pitchFamily="66" charset="0"/>
        </a:defRPr>
      </a:lvl4pPr>
      <a:lvl5pPr algn="ctr" rtl="0" eaLnBrk="0" fontAlgn="base" hangingPunct="0">
        <a:spcBef>
          <a:spcPct val="0"/>
        </a:spcBef>
        <a:spcAft>
          <a:spcPct val="0"/>
        </a:spcAft>
        <a:defRPr sz="4000">
          <a:solidFill>
            <a:schemeClr val="tx2"/>
          </a:solidFill>
          <a:latin typeface="Comic Sans MS" panose="030F0702030302020204" pitchFamily="66" charset="0"/>
        </a:defRPr>
      </a:lvl5pPr>
      <a:lvl6pPr marL="457200" algn="ctr" rtl="0" eaLnBrk="0" fontAlgn="base" hangingPunct="0">
        <a:spcBef>
          <a:spcPct val="0"/>
        </a:spcBef>
        <a:spcAft>
          <a:spcPct val="0"/>
        </a:spcAft>
        <a:defRPr sz="4000">
          <a:solidFill>
            <a:schemeClr val="tx2"/>
          </a:solidFill>
          <a:latin typeface="Comic Sans MS" panose="030F0702030302020204" pitchFamily="66" charset="0"/>
        </a:defRPr>
      </a:lvl6pPr>
      <a:lvl7pPr marL="914400" algn="ctr" rtl="0" eaLnBrk="0" fontAlgn="base" hangingPunct="0">
        <a:spcBef>
          <a:spcPct val="0"/>
        </a:spcBef>
        <a:spcAft>
          <a:spcPct val="0"/>
        </a:spcAft>
        <a:defRPr sz="4000">
          <a:solidFill>
            <a:schemeClr val="tx2"/>
          </a:solidFill>
          <a:latin typeface="Comic Sans MS" panose="030F0702030302020204" pitchFamily="66" charset="0"/>
        </a:defRPr>
      </a:lvl7pPr>
      <a:lvl8pPr marL="1371600" algn="ctr" rtl="0" eaLnBrk="0" fontAlgn="base" hangingPunct="0">
        <a:spcBef>
          <a:spcPct val="0"/>
        </a:spcBef>
        <a:spcAft>
          <a:spcPct val="0"/>
        </a:spcAft>
        <a:defRPr sz="4000">
          <a:solidFill>
            <a:schemeClr val="tx2"/>
          </a:solidFill>
          <a:latin typeface="Comic Sans MS" panose="030F0702030302020204" pitchFamily="66" charset="0"/>
        </a:defRPr>
      </a:lvl8pPr>
      <a:lvl9pPr marL="1828800" algn="ctr" rtl="0" eaLnBrk="0" fontAlgn="base" hangingPunct="0">
        <a:spcBef>
          <a:spcPct val="0"/>
        </a:spcBef>
        <a:spcAft>
          <a:spcPct val="0"/>
        </a:spcAft>
        <a:defRPr sz="4000">
          <a:solidFill>
            <a:schemeClr val="tx2"/>
          </a:solidFill>
          <a:latin typeface="Comic Sans MS" panose="030F0702030302020204" pitchFamily="66" charset="0"/>
        </a:defRPr>
      </a:lvl9pPr>
    </p:titleStyle>
    <p:bodyStyle>
      <a:lvl1pPr marL="342900" indent="-342900" algn="l" rtl="0" eaLnBrk="0" fontAlgn="base" hangingPunct="0">
        <a:spcBef>
          <a:spcPct val="20000"/>
        </a:spcBef>
        <a:spcAft>
          <a:spcPct val="0"/>
        </a:spcAft>
        <a:buChar char="•"/>
        <a:defRPr sz="2800" kern="1200">
          <a:solidFill>
            <a:schemeClr val="tx1"/>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rtl="0" eaLnBrk="0" fontAlgn="base" hangingPunct="0">
        <a:spcBef>
          <a:spcPct val="20000"/>
        </a:spcBef>
        <a:spcAft>
          <a:spcPct val="0"/>
        </a:spcAft>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rtl="0" eaLnBrk="0" fontAlgn="base" hangingPunct="0">
        <a:spcBef>
          <a:spcPct val="20000"/>
        </a:spcBef>
        <a:spcAft>
          <a:spcPct val="0"/>
        </a:spcAft>
        <a:buChar char="–"/>
        <a:defRPr kern="1200">
          <a:solidFill>
            <a:schemeClr val="tx1"/>
          </a:solidFill>
          <a:latin typeface="Calibri" panose="020F0502020204030204" pitchFamily="34" charset="0"/>
          <a:ea typeface="+mn-ea"/>
          <a:cs typeface="Calibri" panose="020F0502020204030204" pitchFamily="34" charset="0"/>
        </a:defRPr>
      </a:lvl4pPr>
      <a:lvl5pPr marL="2057400" indent="-228600" algn="l" rtl="0" eaLnBrk="0" fontAlgn="base" hangingPunct="0">
        <a:spcBef>
          <a:spcPct val="20000"/>
        </a:spcBef>
        <a:spcAft>
          <a:spcPct val="0"/>
        </a:spcAft>
        <a:buChar char="»"/>
        <a:defRPr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3"/>
          <p:cNvSpPr>
            <a:spLocks noGrp="1" noChangeArrowheads="1"/>
          </p:cNvSpPr>
          <p:nvPr>
            <p:ph type="body" idx="1"/>
          </p:nvPr>
        </p:nvSpPr>
        <p:spPr bwMode="auto">
          <a:xfrm>
            <a:off x="0" y="1219200"/>
            <a:ext cx="91440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760764643"/>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Comic Sans MS" pitchFamily="66" charset="0"/>
        </a:defRPr>
      </a:lvl2pPr>
      <a:lvl3pPr algn="ctr" rtl="0" eaLnBrk="0" fontAlgn="base" hangingPunct="0">
        <a:spcBef>
          <a:spcPct val="0"/>
        </a:spcBef>
        <a:spcAft>
          <a:spcPct val="0"/>
        </a:spcAft>
        <a:defRPr sz="4000">
          <a:solidFill>
            <a:schemeClr val="tx2"/>
          </a:solidFill>
          <a:latin typeface="Comic Sans MS" pitchFamily="66" charset="0"/>
        </a:defRPr>
      </a:lvl3pPr>
      <a:lvl4pPr algn="ctr" rtl="0" eaLnBrk="0" fontAlgn="base" hangingPunct="0">
        <a:spcBef>
          <a:spcPct val="0"/>
        </a:spcBef>
        <a:spcAft>
          <a:spcPct val="0"/>
        </a:spcAft>
        <a:defRPr sz="4000">
          <a:solidFill>
            <a:schemeClr val="tx2"/>
          </a:solidFill>
          <a:latin typeface="Comic Sans MS" pitchFamily="66" charset="0"/>
        </a:defRPr>
      </a:lvl4pPr>
      <a:lvl5pPr algn="ctr" rtl="0" eaLnBrk="0" fontAlgn="base" hangingPunct="0">
        <a:spcBef>
          <a:spcPct val="0"/>
        </a:spcBef>
        <a:spcAft>
          <a:spcPct val="0"/>
        </a:spcAft>
        <a:defRPr sz="4000">
          <a:solidFill>
            <a:schemeClr val="tx2"/>
          </a:solidFill>
          <a:latin typeface="Comic Sans MS" pitchFamily="66" charset="0"/>
        </a:defRPr>
      </a:lvl5pPr>
      <a:lvl6pPr marL="457200" algn="ctr" rtl="0" eaLnBrk="0" fontAlgn="base" hangingPunct="0">
        <a:spcBef>
          <a:spcPct val="0"/>
        </a:spcBef>
        <a:spcAft>
          <a:spcPct val="0"/>
        </a:spcAft>
        <a:defRPr sz="4000">
          <a:solidFill>
            <a:schemeClr val="tx2"/>
          </a:solidFill>
          <a:latin typeface="Comic Sans MS" pitchFamily="66" charset="0"/>
        </a:defRPr>
      </a:lvl6pPr>
      <a:lvl7pPr marL="914400" algn="ctr" rtl="0" eaLnBrk="0" fontAlgn="base" hangingPunct="0">
        <a:spcBef>
          <a:spcPct val="0"/>
        </a:spcBef>
        <a:spcAft>
          <a:spcPct val="0"/>
        </a:spcAft>
        <a:defRPr sz="4000">
          <a:solidFill>
            <a:schemeClr val="tx2"/>
          </a:solidFill>
          <a:latin typeface="Comic Sans MS" pitchFamily="66" charset="0"/>
        </a:defRPr>
      </a:lvl7pPr>
      <a:lvl8pPr marL="1371600" algn="ctr" rtl="0" eaLnBrk="0" fontAlgn="base" hangingPunct="0">
        <a:spcBef>
          <a:spcPct val="0"/>
        </a:spcBef>
        <a:spcAft>
          <a:spcPct val="0"/>
        </a:spcAft>
        <a:defRPr sz="4000">
          <a:solidFill>
            <a:schemeClr val="tx2"/>
          </a:solidFill>
          <a:latin typeface="Comic Sans MS" pitchFamily="66" charset="0"/>
        </a:defRPr>
      </a:lvl8pPr>
      <a:lvl9pPr marL="1828800" algn="ctr" rtl="0" eaLnBrk="0" fontAlgn="base" hangingPunct="0">
        <a:spcBef>
          <a:spcPct val="0"/>
        </a:spcBef>
        <a:spcAft>
          <a:spcPct val="0"/>
        </a:spcAft>
        <a:defRPr sz="4000">
          <a:solidFill>
            <a:schemeClr val="tx2"/>
          </a:solidFill>
          <a:latin typeface="Comic Sans MS" pitchFamily="66"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ctrTitle"/>
          </p:nvPr>
        </p:nvSpPr>
        <p:spPr>
          <a:xfrm>
            <a:off x="685800" y="3068960"/>
            <a:ext cx="7772400" cy="1143000"/>
          </a:xfrm>
        </p:spPr>
        <p:txBody>
          <a:bodyPr/>
          <a:lstStyle/>
          <a:p>
            <a:r>
              <a:rPr lang="en-GB" dirty="0"/>
              <a:t>The Order of Salvation</a:t>
            </a:r>
          </a:p>
        </p:txBody>
      </p:sp>
      <p:sp>
        <p:nvSpPr>
          <p:cNvPr id="126979" name="Rectangle 3"/>
          <p:cNvSpPr>
            <a:spLocks noGrp="1" noChangeArrowheads="1"/>
          </p:cNvSpPr>
          <p:nvPr>
            <p:ph type="subTitle" idx="1"/>
          </p:nvPr>
        </p:nvSpPr>
        <p:spPr>
          <a:xfrm>
            <a:off x="1371600" y="4669160"/>
            <a:ext cx="6400800" cy="1752600"/>
          </a:xfrm>
        </p:spPr>
        <p:txBody>
          <a:bodyPr/>
          <a:lstStyle/>
          <a:p>
            <a:r>
              <a:rPr lang="en-GB" dirty="0"/>
              <a:t>Election – 2 (of 3)</a:t>
            </a:r>
          </a:p>
          <a:p>
            <a:r>
              <a:rPr lang="en-GB" dirty="0"/>
              <a:t>Lesson 03</a:t>
            </a:r>
          </a:p>
        </p:txBody>
      </p:sp>
      <p:pic>
        <p:nvPicPr>
          <p:cNvPr id="4" name="Picture 3">
            <a:extLst>
              <a:ext uri="{FF2B5EF4-FFF2-40B4-BE49-F238E27FC236}">
                <a16:creationId xmlns:a16="http://schemas.microsoft.com/office/drawing/2014/main" id="{A229A5FA-A732-4093-A06B-58B375B80AEC}"/>
              </a:ext>
            </a:extLst>
          </p:cNvPr>
          <p:cNvPicPr>
            <a:picLocks noChangeAspect="1"/>
          </p:cNvPicPr>
          <p:nvPr/>
        </p:nvPicPr>
        <p:blipFill>
          <a:blip r:embed="rId3"/>
          <a:stretch>
            <a:fillRect/>
          </a:stretch>
        </p:blipFill>
        <p:spPr>
          <a:xfrm>
            <a:off x="1065593" y="24036"/>
            <a:ext cx="7012814" cy="275792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Psalm 16:3</a:t>
            </a:r>
          </a:p>
        </p:txBody>
      </p:sp>
      <p:sp>
        <p:nvSpPr>
          <p:cNvPr id="3" name="Content Placeholder 2"/>
          <p:cNvSpPr>
            <a:spLocks noGrp="1"/>
          </p:cNvSpPr>
          <p:nvPr>
            <p:ph idx="1"/>
          </p:nvPr>
        </p:nvSpPr>
        <p:spPr>
          <a:xfrm>
            <a:off x="107504" y="1219200"/>
            <a:ext cx="9036496" cy="5638800"/>
          </a:xfrm>
        </p:spPr>
        <p:txBody>
          <a:bodyPr/>
          <a:lstStyle/>
          <a:p>
            <a:pPr marL="0" indent="0">
              <a:buNone/>
            </a:pPr>
            <a:r>
              <a:rPr lang="en-US" dirty="0"/>
              <a:t>	</a:t>
            </a:r>
          </a:p>
          <a:p>
            <a:pPr marL="0" indent="0">
              <a:buNone/>
            </a:pPr>
            <a:r>
              <a:rPr lang="en-US" dirty="0"/>
              <a:t>You will maintain my happy lot, O </a:t>
            </a:r>
            <a:r>
              <a:rPr lang="en-US" cap="small" dirty="0"/>
              <a:t>Lord</a:t>
            </a:r>
            <a:r>
              <a:rPr lang="en-US" dirty="0"/>
              <a:t>;</a:t>
            </a:r>
            <a:endParaRPr lang="en-CA" dirty="0"/>
          </a:p>
          <a:p>
            <a:pPr marL="0" indent="0">
              <a:buNone/>
            </a:pPr>
            <a:r>
              <a:rPr lang="en-US" dirty="0"/>
              <a:t>the lines have fallen in most pleasant places.</a:t>
            </a:r>
            <a:endParaRPr lang="en-CA" dirty="0"/>
          </a:p>
          <a:p>
            <a:pPr marL="0" indent="0">
              <a:buNone/>
            </a:pPr>
            <a:r>
              <a:rPr lang="en-US" dirty="0"/>
              <a:t>The heritage that </a:t>
            </a:r>
            <a:r>
              <a:rPr lang="en-GB" dirty="0"/>
              <a:t>You</a:t>
            </a:r>
            <a:r>
              <a:rPr lang="en-US" dirty="0"/>
              <a:t> to me award</a:t>
            </a:r>
            <a:endParaRPr lang="en-CA" dirty="0"/>
          </a:p>
          <a:p>
            <a:pPr marL="0" indent="0">
              <a:buNone/>
            </a:pPr>
            <a:r>
              <a:rPr lang="en-US" dirty="0"/>
              <a:t>is my delight, a gift that I hold precious.</a:t>
            </a:r>
            <a:endParaRPr lang="en-CA" dirty="0"/>
          </a:p>
          <a:p>
            <a:pPr marL="0" indent="0">
              <a:buNone/>
            </a:pPr>
            <a:r>
              <a:rPr lang="en-US" dirty="0"/>
              <a:t>Your </a:t>
            </a:r>
            <a:r>
              <a:rPr lang="en-GB" dirty="0" err="1"/>
              <a:t>meas’ring</a:t>
            </a:r>
            <a:r>
              <a:rPr lang="en-GB" dirty="0"/>
              <a:t>-</a:t>
            </a:r>
            <a:r>
              <a:rPr lang="en-US" dirty="0"/>
              <a:t>rod has blessed me with </a:t>
            </a:r>
            <a:r>
              <a:rPr lang="en-GB" dirty="0"/>
              <a:t>You</a:t>
            </a:r>
            <a:r>
              <a:rPr lang="en-US" dirty="0"/>
              <a:t>r </a:t>
            </a:r>
            <a:r>
              <a:rPr lang="en-US" dirty="0" err="1"/>
              <a:t>favour</a:t>
            </a:r>
            <a:r>
              <a:rPr lang="en-US" dirty="0"/>
              <a:t>, </a:t>
            </a:r>
            <a:endParaRPr lang="en-CA" dirty="0"/>
          </a:p>
          <a:p>
            <a:pPr marL="0" indent="0">
              <a:buNone/>
            </a:pPr>
            <a:r>
              <a:rPr lang="en-US" dirty="0"/>
              <a:t>marked out a place to be enjoyed forever.</a:t>
            </a:r>
            <a:endParaRPr lang="en-CA" dirty="0"/>
          </a:p>
        </p:txBody>
      </p:sp>
    </p:spTree>
    <p:extLst>
      <p:ext uri="{BB962C8B-B14F-4D97-AF65-F5344CB8AC3E}">
        <p14:creationId xmlns:p14="http://schemas.microsoft.com/office/powerpoint/2010/main" val="2982862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p:cNvSpPr>
            <a:spLocks noGrp="1" noChangeArrowheads="1"/>
          </p:cNvSpPr>
          <p:nvPr>
            <p:ph type="title"/>
          </p:nvPr>
        </p:nvSpPr>
        <p:spPr/>
        <p:txBody>
          <a:bodyPr/>
          <a:lstStyle/>
          <a:p>
            <a:r>
              <a:rPr lang="en-US"/>
              <a:t>The chain of salvation</a:t>
            </a:r>
          </a:p>
        </p:txBody>
      </p:sp>
      <p:sp>
        <p:nvSpPr>
          <p:cNvPr id="413699" name="Rectangle 3"/>
          <p:cNvSpPr>
            <a:spLocks noGrp="1" noChangeArrowheads="1"/>
          </p:cNvSpPr>
          <p:nvPr>
            <p:ph idx="1"/>
          </p:nvPr>
        </p:nvSpPr>
        <p:spPr>
          <a:xfrm>
            <a:off x="0" y="5867400"/>
            <a:ext cx="9144000" cy="990600"/>
          </a:xfrm>
        </p:spPr>
        <p:txBody>
          <a:bodyPr/>
          <a:lstStyle/>
          <a:p>
            <a:pPr algn="ctr">
              <a:buFontTx/>
              <a:buNone/>
            </a:pPr>
            <a:r>
              <a:rPr lang="en-US" dirty="0"/>
              <a:t>A logical but NOT a chronological order</a:t>
            </a:r>
          </a:p>
        </p:txBody>
      </p:sp>
      <p:grpSp>
        <p:nvGrpSpPr>
          <p:cNvPr id="413712" name="Group 16"/>
          <p:cNvGrpSpPr>
            <a:grpSpLocks/>
          </p:cNvGrpSpPr>
          <p:nvPr/>
        </p:nvGrpSpPr>
        <p:grpSpPr bwMode="auto">
          <a:xfrm>
            <a:off x="0" y="1524000"/>
            <a:ext cx="9144000" cy="3581400"/>
            <a:chOff x="0" y="624"/>
            <a:chExt cx="5760" cy="2256"/>
          </a:xfrm>
        </p:grpSpPr>
        <p:sp>
          <p:nvSpPr>
            <p:cNvPr id="413702" name="AutoShape 6"/>
            <p:cNvSpPr>
              <a:spLocks noChangeArrowheads="1"/>
            </p:cNvSpPr>
            <p:nvPr/>
          </p:nvSpPr>
          <p:spPr bwMode="auto">
            <a:xfrm>
              <a:off x="337" y="624"/>
              <a:ext cx="1097" cy="679"/>
            </a:xfrm>
            <a:prstGeom prst="rightArrow">
              <a:avLst>
                <a:gd name="adj1" fmla="val 50000"/>
                <a:gd name="adj2" fmla="val 40390"/>
              </a:avLst>
            </a:prstGeom>
            <a:solidFill>
              <a:srgbClr val="00FF00"/>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3200">
                  <a:solidFill>
                    <a:schemeClr val="bg1"/>
                  </a:solidFill>
                </a:rPr>
                <a:t>Election</a:t>
              </a:r>
              <a:endParaRPr lang="en-US">
                <a:solidFill>
                  <a:schemeClr val="bg1"/>
                </a:solidFill>
              </a:endParaRPr>
            </a:p>
          </p:txBody>
        </p:sp>
        <p:sp>
          <p:nvSpPr>
            <p:cNvPr id="413703" name="AutoShape 7"/>
            <p:cNvSpPr>
              <a:spLocks noChangeArrowheads="1"/>
            </p:cNvSpPr>
            <p:nvPr/>
          </p:nvSpPr>
          <p:spPr bwMode="auto">
            <a:xfrm>
              <a:off x="1488" y="624"/>
              <a:ext cx="1448" cy="679"/>
            </a:xfrm>
            <a:prstGeom prst="rightArrow">
              <a:avLst>
                <a:gd name="adj1" fmla="val 50000"/>
                <a:gd name="adj2" fmla="val 53314"/>
              </a:avLst>
            </a:prstGeom>
            <a:solidFill>
              <a:srgbClr val="FF6600"/>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3200">
                  <a:solidFill>
                    <a:schemeClr val="bg1"/>
                  </a:solidFill>
                </a:rPr>
                <a:t>Gospel call</a:t>
              </a:r>
              <a:endParaRPr lang="en-US">
                <a:solidFill>
                  <a:schemeClr val="bg1"/>
                </a:solidFill>
              </a:endParaRPr>
            </a:p>
          </p:txBody>
        </p:sp>
        <p:sp>
          <p:nvSpPr>
            <p:cNvPr id="413704" name="AutoShape 8"/>
            <p:cNvSpPr>
              <a:spLocks noChangeArrowheads="1"/>
            </p:cNvSpPr>
            <p:nvPr/>
          </p:nvSpPr>
          <p:spPr bwMode="auto">
            <a:xfrm>
              <a:off x="2976" y="624"/>
              <a:ext cx="1447" cy="679"/>
            </a:xfrm>
            <a:prstGeom prst="rightArrow">
              <a:avLst>
                <a:gd name="adj1" fmla="val 50000"/>
                <a:gd name="adj2" fmla="val 53277"/>
              </a:avLst>
            </a:prstGeom>
            <a:solidFill>
              <a:srgbClr val="FF6600"/>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3200">
                  <a:solidFill>
                    <a:schemeClr val="bg1"/>
                  </a:solidFill>
                </a:rPr>
                <a:t>Inward call</a:t>
              </a:r>
              <a:endParaRPr lang="en-US">
                <a:solidFill>
                  <a:schemeClr val="bg1"/>
                </a:solidFill>
              </a:endParaRPr>
            </a:p>
          </p:txBody>
        </p:sp>
        <p:sp>
          <p:nvSpPr>
            <p:cNvPr id="413705" name="AutoShape 9"/>
            <p:cNvSpPr>
              <a:spLocks noChangeArrowheads="1"/>
            </p:cNvSpPr>
            <p:nvPr/>
          </p:nvSpPr>
          <p:spPr bwMode="auto">
            <a:xfrm>
              <a:off x="4464" y="864"/>
              <a:ext cx="1056" cy="1104"/>
            </a:xfrm>
            <a:prstGeom prst="curvedLeftArrow">
              <a:avLst>
                <a:gd name="adj1" fmla="val 20909"/>
                <a:gd name="adj2" fmla="val 41818"/>
                <a:gd name="adj3" fmla="val 33333"/>
              </a:avLst>
            </a:prstGeom>
            <a:solidFill>
              <a:schemeClr val="bg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413706" name="AutoShape 10"/>
            <p:cNvSpPr>
              <a:spLocks noChangeArrowheads="1"/>
            </p:cNvSpPr>
            <p:nvPr/>
          </p:nvSpPr>
          <p:spPr bwMode="auto">
            <a:xfrm>
              <a:off x="2688" y="1392"/>
              <a:ext cx="1684" cy="679"/>
            </a:xfrm>
            <a:prstGeom prst="leftArrow">
              <a:avLst>
                <a:gd name="adj1" fmla="val 50000"/>
                <a:gd name="adj2" fmla="val 62003"/>
              </a:avLst>
            </a:prstGeom>
            <a:solidFill>
              <a:srgbClr val="FF6600"/>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3200">
                  <a:solidFill>
                    <a:schemeClr val="bg1"/>
                  </a:solidFill>
                </a:rPr>
                <a:t>Regeneration</a:t>
              </a:r>
              <a:endParaRPr lang="en-US">
                <a:solidFill>
                  <a:schemeClr val="bg1"/>
                </a:solidFill>
              </a:endParaRPr>
            </a:p>
          </p:txBody>
        </p:sp>
        <p:sp>
          <p:nvSpPr>
            <p:cNvPr id="413707" name="AutoShape 11"/>
            <p:cNvSpPr>
              <a:spLocks noChangeArrowheads="1"/>
            </p:cNvSpPr>
            <p:nvPr/>
          </p:nvSpPr>
          <p:spPr bwMode="auto">
            <a:xfrm>
              <a:off x="1056" y="1392"/>
              <a:ext cx="1472" cy="679"/>
            </a:xfrm>
            <a:prstGeom prst="leftArrow">
              <a:avLst>
                <a:gd name="adj1" fmla="val 50000"/>
                <a:gd name="adj2" fmla="val 54197"/>
              </a:avLst>
            </a:prstGeom>
            <a:solidFill>
              <a:srgbClr val="FF6600"/>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3200">
                  <a:solidFill>
                    <a:schemeClr val="bg1"/>
                  </a:solidFill>
                </a:rPr>
                <a:t>Conversion</a:t>
              </a:r>
              <a:endParaRPr lang="en-US">
                <a:solidFill>
                  <a:schemeClr val="bg1"/>
                </a:solidFill>
              </a:endParaRPr>
            </a:p>
          </p:txBody>
        </p:sp>
        <p:sp>
          <p:nvSpPr>
            <p:cNvPr id="413708" name="AutoShape 12"/>
            <p:cNvSpPr>
              <a:spLocks noChangeArrowheads="1"/>
            </p:cNvSpPr>
            <p:nvPr/>
          </p:nvSpPr>
          <p:spPr bwMode="auto">
            <a:xfrm>
              <a:off x="0" y="1632"/>
              <a:ext cx="768" cy="1104"/>
            </a:xfrm>
            <a:prstGeom prst="curvedRightArrow">
              <a:avLst>
                <a:gd name="adj1" fmla="val 28750"/>
                <a:gd name="adj2" fmla="val 57500"/>
                <a:gd name="adj3" fmla="val 33333"/>
              </a:avLst>
            </a:prstGeom>
            <a:solidFill>
              <a:schemeClr val="bg2"/>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413709" name="AutoShape 13"/>
            <p:cNvSpPr>
              <a:spLocks noChangeArrowheads="1"/>
            </p:cNvSpPr>
            <p:nvPr/>
          </p:nvSpPr>
          <p:spPr bwMode="auto">
            <a:xfrm>
              <a:off x="2435" y="2201"/>
              <a:ext cx="1748" cy="679"/>
            </a:xfrm>
            <a:prstGeom prst="rightArrow">
              <a:avLst>
                <a:gd name="adj1" fmla="val 50000"/>
                <a:gd name="adj2" fmla="val 64359"/>
              </a:avLst>
            </a:prstGeom>
            <a:solidFill>
              <a:srgbClr val="FF6600"/>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3200">
                  <a:solidFill>
                    <a:schemeClr val="bg1"/>
                  </a:solidFill>
                </a:rPr>
                <a:t>Sanctification</a:t>
              </a:r>
              <a:endParaRPr lang="en-US">
                <a:solidFill>
                  <a:schemeClr val="bg1"/>
                </a:solidFill>
              </a:endParaRPr>
            </a:p>
          </p:txBody>
        </p:sp>
        <p:sp>
          <p:nvSpPr>
            <p:cNvPr id="413710" name="AutoShape 14"/>
            <p:cNvSpPr>
              <a:spLocks noChangeArrowheads="1"/>
            </p:cNvSpPr>
            <p:nvPr/>
          </p:nvSpPr>
          <p:spPr bwMode="auto">
            <a:xfrm>
              <a:off x="816" y="2201"/>
              <a:ext cx="1553" cy="679"/>
            </a:xfrm>
            <a:prstGeom prst="rightArrow">
              <a:avLst>
                <a:gd name="adj1" fmla="val 50000"/>
                <a:gd name="adj2" fmla="val 57180"/>
              </a:avLst>
            </a:prstGeom>
            <a:solidFill>
              <a:srgbClr val="FF6600"/>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3200">
                  <a:solidFill>
                    <a:schemeClr val="bg1"/>
                  </a:solidFill>
                </a:rPr>
                <a:t>Justification</a:t>
              </a:r>
              <a:endParaRPr lang="en-US">
                <a:solidFill>
                  <a:schemeClr val="bg1"/>
                </a:solidFill>
              </a:endParaRPr>
            </a:p>
          </p:txBody>
        </p:sp>
        <p:sp>
          <p:nvSpPr>
            <p:cNvPr id="413711" name="Rectangle 15"/>
            <p:cNvSpPr>
              <a:spLocks noChangeArrowheads="1"/>
            </p:cNvSpPr>
            <p:nvPr/>
          </p:nvSpPr>
          <p:spPr bwMode="auto">
            <a:xfrm>
              <a:off x="4272" y="2352"/>
              <a:ext cx="1488" cy="371"/>
            </a:xfrm>
            <a:prstGeom prst="rect">
              <a:avLst/>
            </a:prstGeom>
            <a:solidFill>
              <a:srgbClr val="FF6600"/>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3200">
                  <a:solidFill>
                    <a:schemeClr val="bg1"/>
                  </a:solidFill>
                </a:rPr>
                <a:t>Glorification</a:t>
              </a:r>
              <a:endParaRPr lang="en-US">
                <a:solidFill>
                  <a:schemeClr val="bg1"/>
                </a:solidFil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0866" name="Rectangle 2"/>
          <p:cNvSpPr>
            <a:spLocks noGrp="1" noChangeArrowheads="1"/>
          </p:cNvSpPr>
          <p:nvPr>
            <p:ph type="title"/>
          </p:nvPr>
        </p:nvSpPr>
        <p:spPr/>
        <p:txBody>
          <a:bodyPr/>
          <a:lstStyle/>
          <a:p>
            <a:r>
              <a:rPr lang="en-US"/>
              <a:t>Canons of Dort I.1-7</a:t>
            </a:r>
          </a:p>
        </p:txBody>
      </p:sp>
      <p:sp>
        <p:nvSpPr>
          <p:cNvPr id="420867" name="Rectangle 3"/>
          <p:cNvSpPr>
            <a:spLocks noGrp="1" noChangeArrowheads="1"/>
          </p:cNvSpPr>
          <p:nvPr>
            <p:ph idx="1"/>
          </p:nvPr>
        </p:nvSpPr>
        <p:spPr/>
        <p:txBody>
          <a:bodyPr/>
          <a:lstStyle/>
          <a:p>
            <a:pPr>
              <a:buFontTx/>
              <a:buNone/>
            </a:pPr>
            <a:r>
              <a:rPr lang="en-US" dirty="0"/>
              <a:t>1. No</a:t>
            </a:r>
          </a:p>
          <a:p>
            <a:pPr>
              <a:buFontTx/>
              <a:buNone/>
            </a:pPr>
            <a:r>
              <a:rPr lang="en-US" dirty="0"/>
              <a:t>2. In the sending of His only-begotten Son into the world</a:t>
            </a:r>
          </a:p>
          <a:p>
            <a:pPr>
              <a:buFontTx/>
              <a:buNone/>
            </a:pPr>
            <a:r>
              <a:rPr lang="en-US" dirty="0"/>
              <a:t>3. To whom He wills and when He wills</a:t>
            </a:r>
          </a:p>
          <a:p>
            <a:pPr>
              <a:buFontTx/>
              <a:buNone/>
            </a:pPr>
            <a:r>
              <a:rPr lang="en-US" dirty="0"/>
              <a:t>4. Those who do not believe remain under God’s wrath</a:t>
            </a:r>
            <a:br>
              <a:rPr lang="en-US" dirty="0"/>
            </a:br>
            <a:r>
              <a:rPr lang="en-US" dirty="0"/>
              <a:t>Those who do believe receive eternal life</a:t>
            </a:r>
          </a:p>
          <a:p>
            <a:pPr>
              <a:buFontTx/>
              <a:buNone/>
            </a:pPr>
            <a:r>
              <a:rPr lang="en-US" dirty="0"/>
              <a:t>5. With man</a:t>
            </a:r>
          </a:p>
          <a:p>
            <a:pPr>
              <a:buFontTx/>
              <a:buNone/>
            </a:pPr>
            <a:r>
              <a:rPr lang="en-US" dirty="0"/>
              <a:t>6. With God</a:t>
            </a:r>
          </a:p>
          <a:p>
            <a:pPr>
              <a:buFontTx/>
              <a:buNone/>
            </a:pPr>
            <a:r>
              <a:rPr lang="en-US" dirty="0"/>
              <a:t>7. Because of </a:t>
            </a:r>
            <a:r>
              <a:rPr lang="nl-NL" dirty="0"/>
              <a:t>His eternal decree.</a:t>
            </a:r>
          </a:p>
          <a:p>
            <a:pPr>
              <a:buFontTx/>
              <a:buNone/>
            </a:pPr>
            <a:r>
              <a:rPr lang="nl-NL" dirty="0"/>
              <a:t>8. All men are equally worthy of condemnation</a:t>
            </a:r>
            <a:endParaRPr lang="en-US" dirty="0"/>
          </a:p>
        </p:txBody>
      </p:sp>
      <p:pic>
        <p:nvPicPr>
          <p:cNvPr id="420868" name="Picture 4" descr="G:\Backup - juni 2009\Mijn afbeeldingen\Liturgy\Liturgie\geloofsbelijdenis_lez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6213" y="0"/>
            <a:ext cx="1347787" cy="1362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9"/>
                                          </p:stCondLst>
                                        </p:cTn>
                                        <p:tgtEl>
                                          <p:spTgt spid="4208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9"/>
                                          </p:stCondLst>
                                        </p:cTn>
                                        <p:tgtEl>
                                          <p:spTgt spid="42086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9"/>
                                          </p:stCondLst>
                                        </p:cTn>
                                        <p:tgtEl>
                                          <p:spTgt spid="42086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9"/>
                                          </p:stCondLst>
                                        </p:cTn>
                                        <p:tgtEl>
                                          <p:spTgt spid="420867">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9"/>
                                          </p:stCondLst>
                                        </p:cTn>
                                        <p:tgtEl>
                                          <p:spTgt spid="420867">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9"/>
                                          </p:stCondLst>
                                        </p:cTn>
                                        <p:tgtEl>
                                          <p:spTgt spid="420867">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9"/>
                                          </p:stCondLst>
                                        </p:cTn>
                                        <p:tgtEl>
                                          <p:spTgt spid="420867">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9"/>
                                          </p:stCondLst>
                                        </p:cTn>
                                        <p:tgtEl>
                                          <p:spTgt spid="4208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867" grpId="0" uiExpand="1"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2914" name="Rectangle 2"/>
          <p:cNvSpPr>
            <a:spLocks noGrp="1" noChangeArrowheads="1"/>
          </p:cNvSpPr>
          <p:nvPr>
            <p:ph type="title"/>
          </p:nvPr>
        </p:nvSpPr>
        <p:spPr/>
        <p:txBody>
          <a:bodyPr/>
          <a:lstStyle/>
          <a:p>
            <a:r>
              <a:rPr lang="en-US"/>
              <a:t>Canons of Dort I.1-7</a:t>
            </a:r>
          </a:p>
        </p:txBody>
      </p:sp>
      <p:sp>
        <p:nvSpPr>
          <p:cNvPr id="422915" name="Rectangle 3"/>
          <p:cNvSpPr>
            <a:spLocks noGrp="1" noChangeArrowheads="1"/>
          </p:cNvSpPr>
          <p:nvPr>
            <p:ph idx="1"/>
          </p:nvPr>
        </p:nvSpPr>
        <p:spPr/>
        <p:txBody>
          <a:bodyPr/>
          <a:lstStyle/>
          <a:p>
            <a:pPr>
              <a:buFontTx/>
              <a:buNone/>
            </a:pPr>
            <a:r>
              <a:rPr lang="en-US" dirty="0"/>
              <a:t>9. It provides unspeakable comfort</a:t>
            </a:r>
          </a:p>
          <a:p>
            <a:pPr>
              <a:buFontTx/>
              <a:buNone/>
            </a:pPr>
            <a:r>
              <a:rPr lang="en-US" dirty="0"/>
              <a:t>10. A definite number</a:t>
            </a:r>
          </a:p>
          <a:p>
            <a:pPr>
              <a:buFontTx/>
              <a:buNone/>
            </a:pPr>
            <a:r>
              <a:rPr lang="en-US" dirty="0"/>
              <a:t>11. Mediator and Head of all the elect</a:t>
            </a:r>
          </a:p>
          <a:p>
            <a:pPr>
              <a:buFontTx/>
              <a:buNone/>
            </a:pPr>
            <a:r>
              <a:rPr lang="en-US" dirty="0"/>
              <a:t>12. God’s mercy</a:t>
            </a:r>
          </a:p>
          <a:p>
            <a:pPr>
              <a:buFontTx/>
              <a:buNone/>
            </a:pPr>
            <a:r>
              <a:rPr lang="en-US" dirty="0"/>
              <a:t>13. The riches of God´s glorious grace</a:t>
            </a:r>
          </a:p>
          <a:p>
            <a:pPr>
              <a:buFontTx/>
              <a:buNone/>
            </a:pPr>
            <a:r>
              <a:rPr lang="en-US" dirty="0"/>
              <a:t>14. About God</a:t>
            </a:r>
          </a:p>
        </p:txBody>
      </p:sp>
      <p:pic>
        <p:nvPicPr>
          <p:cNvPr id="422916" name="Picture 4" descr="G:\Backup - juni 2009\Mijn afbeeldingen\Liturgy\Liturgie\geloofsbelijdenis_lez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6213" y="0"/>
            <a:ext cx="1347787" cy="1362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9"/>
                                          </p:stCondLst>
                                        </p:cTn>
                                        <p:tgtEl>
                                          <p:spTgt spid="4229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9"/>
                                          </p:stCondLst>
                                        </p:cTn>
                                        <p:tgtEl>
                                          <p:spTgt spid="4229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9"/>
                                          </p:stCondLst>
                                        </p:cTn>
                                        <p:tgtEl>
                                          <p:spTgt spid="42291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9"/>
                                          </p:stCondLst>
                                        </p:cTn>
                                        <p:tgtEl>
                                          <p:spTgt spid="42291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9"/>
                                          </p:stCondLst>
                                        </p:cTn>
                                        <p:tgtEl>
                                          <p:spTgt spid="42291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9"/>
                                          </p:stCondLst>
                                        </p:cTn>
                                        <p:tgtEl>
                                          <p:spTgt spid="4229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1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4962" name="Picture 2" descr="G:\Backup - juni 2009\Catechism\Pictures\Vragi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267200"/>
            <a:ext cx="2514600" cy="2419350"/>
          </a:xfrm>
          <a:prstGeom prst="rect">
            <a:avLst/>
          </a:prstGeom>
          <a:noFill/>
          <a:extLst>
            <a:ext uri="{909E8E84-426E-40DD-AFC4-6F175D3DCCD1}">
              <a14:hiddenFill xmlns:a14="http://schemas.microsoft.com/office/drawing/2010/main">
                <a:solidFill>
                  <a:srgbClr val="FFFFFF"/>
                </a:solidFill>
              </a14:hiddenFill>
            </a:ext>
          </a:extLst>
        </p:spPr>
      </p:pic>
      <p:sp>
        <p:nvSpPr>
          <p:cNvPr id="424963" name="AutoShape 3"/>
          <p:cNvSpPr>
            <a:spLocks noChangeArrowheads="1"/>
          </p:cNvSpPr>
          <p:nvPr/>
        </p:nvSpPr>
        <p:spPr bwMode="auto">
          <a:xfrm>
            <a:off x="152400" y="2051199"/>
            <a:ext cx="5029200" cy="1947565"/>
          </a:xfrm>
          <a:prstGeom prst="wedgeEllipseCallout">
            <a:avLst>
              <a:gd name="adj1" fmla="val -23042"/>
              <a:gd name="adj2" fmla="val 117792"/>
            </a:avLst>
          </a:prstGeom>
          <a:solidFill>
            <a:schemeClr val="tx1"/>
          </a:solidFill>
          <a:ln w="254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alibri" panose="020F0502020204030204" pitchFamily="34" charset="0"/>
                <a:cs typeface="Calibri" panose="020F0502020204030204" pitchFamily="34" charset="0"/>
              </a:rPr>
              <a:t>Why does God choose some people and not others?</a:t>
            </a:r>
            <a:endParaRPr lang="en-US">
              <a:solidFill>
                <a:schemeClr val="bg1"/>
              </a:solidFill>
              <a:latin typeface="Calibri" panose="020F0502020204030204" pitchFamily="34" charset="0"/>
              <a:cs typeface="Calibri" panose="020F0502020204030204" pitchFamily="34" charset="0"/>
            </a:endParaRPr>
          </a:p>
        </p:txBody>
      </p:sp>
      <p:grpSp>
        <p:nvGrpSpPr>
          <p:cNvPr id="424967" name="Group 7"/>
          <p:cNvGrpSpPr>
            <a:grpSpLocks/>
          </p:cNvGrpSpPr>
          <p:nvPr/>
        </p:nvGrpSpPr>
        <p:grpSpPr bwMode="auto">
          <a:xfrm>
            <a:off x="1066800" y="-4763"/>
            <a:ext cx="7315200" cy="5262563"/>
            <a:chOff x="672" y="-3"/>
            <a:chExt cx="4608" cy="3315"/>
          </a:xfrm>
        </p:grpSpPr>
        <p:pic>
          <p:nvPicPr>
            <p:cNvPr id="424965" name="Picture 5" descr="G:\Backup - juni 2009\Catechism\Pictures\Roepi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5" y="1872"/>
              <a:ext cx="1007" cy="1440"/>
            </a:xfrm>
            <a:prstGeom prst="rect">
              <a:avLst/>
            </a:prstGeom>
            <a:solidFill>
              <a:schemeClr val="tx1"/>
            </a:solidFill>
          </p:spPr>
        </p:pic>
        <p:sp>
          <p:nvSpPr>
            <p:cNvPr id="424966" name="AutoShape 6"/>
            <p:cNvSpPr>
              <a:spLocks noChangeArrowheads="1"/>
            </p:cNvSpPr>
            <p:nvPr/>
          </p:nvSpPr>
          <p:spPr bwMode="auto">
            <a:xfrm>
              <a:off x="672" y="-3"/>
              <a:ext cx="4608" cy="1227"/>
            </a:xfrm>
            <a:prstGeom prst="wedgeEllipseCallout">
              <a:avLst>
                <a:gd name="adj1" fmla="val 24588"/>
                <a:gd name="adj2" fmla="val 112532"/>
              </a:avLst>
            </a:prstGeom>
            <a:solidFill>
              <a:schemeClr val="tx1"/>
            </a:solidFill>
            <a:ln w="254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bg1"/>
                  </a:solidFill>
                  <a:latin typeface="Calibri" panose="020F0502020204030204" pitchFamily="34" charset="0"/>
                  <a:cs typeface="Calibri" panose="020F0502020204030204" pitchFamily="34" charset="0"/>
                </a:rPr>
                <a:t>God chooses according to the purpose of His will, according to His good pleasure</a:t>
              </a:r>
              <a:endParaRPr lang="en-US" dirty="0">
                <a:solidFill>
                  <a:schemeClr val="bg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981601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9"/>
                                          </p:stCondLst>
                                        </p:cTn>
                                        <p:tgtEl>
                                          <p:spTgt spid="4249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2"/>
          <p:cNvSpPr>
            <a:spLocks noGrp="1" noChangeArrowheads="1"/>
          </p:cNvSpPr>
          <p:nvPr>
            <p:ph type="title"/>
          </p:nvPr>
        </p:nvSpPr>
        <p:spPr/>
        <p:txBody>
          <a:bodyPr/>
          <a:lstStyle/>
          <a:p>
            <a:pPr algn="l"/>
            <a:r>
              <a:rPr lang="en-US" sz="3200"/>
              <a:t>God did not choose certain people because</a:t>
            </a:r>
            <a:endParaRPr lang="en-US"/>
          </a:p>
        </p:txBody>
      </p:sp>
      <p:sp>
        <p:nvSpPr>
          <p:cNvPr id="423939" name="Rectangle 3"/>
          <p:cNvSpPr>
            <a:spLocks noGrp="1" noChangeArrowheads="1"/>
          </p:cNvSpPr>
          <p:nvPr>
            <p:ph idx="1"/>
          </p:nvPr>
        </p:nvSpPr>
        <p:spPr/>
        <p:txBody>
          <a:bodyPr/>
          <a:lstStyle/>
          <a:p>
            <a:pPr>
              <a:buFontTx/>
              <a:buNone/>
            </a:pPr>
            <a:r>
              <a:rPr lang="en-US" dirty="0">
                <a:solidFill>
                  <a:srgbClr val="00FF00"/>
                </a:solidFill>
              </a:rPr>
              <a:t>   they are better, more perfect than others</a:t>
            </a:r>
            <a:endParaRPr lang="en-US" dirty="0"/>
          </a:p>
        </p:txBody>
      </p:sp>
      <p:sp>
        <p:nvSpPr>
          <p:cNvPr id="423940" name="AutoShape 4"/>
          <p:cNvSpPr>
            <a:spLocks noChangeArrowheads="1"/>
          </p:cNvSpPr>
          <p:nvPr/>
        </p:nvSpPr>
        <p:spPr bwMode="auto">
          <a:xfrm>
            <a:off x="152400" y="2209800"/>
            <a:ext cx="8813800" cy="1809750"/>
          </a:xfrm>
          <a:prstGeom prst="horizontalScroll">
            <a:avLst>
              <a:gd name="adj" fmla="val 7194"/>
            </a:avLst>
          </a:prstGeom>
          <a:solidFill>
            <a:srgbClr val="FF9900"/>
          </a:soli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sz="2400" i="1">
                <a:solidFill>
                  <a:schemeClr val="bg1"/>
                </a:solidFill>
              </a:rPr>
              <a:t>As it is written: </a:t>
            </a:r>
            <a:r>
              <a:rPr lang="nl-NL" sz="2400" i="1">
                <a:solidFill>
                  <a:schemeClr val="bg1"/>
                </a:solidFill>
              </a:rPr>
              <a:t>“</a:t>
            </a:r>
            <a:r>
              <a:rPr lang="en-US" sz="2400" i="1">
                <a:solidFill>
                  <a:schemeClr val="bg1"/>
                </a:solidFill>
              </a:rPr>
              <a:t>There is no one righteous, not even one; … All have turned away, they have together become worthless; there is no one who does good, not even one.”</a:t>
            </a:r>
            <a:endParaRPr lang="en-US" sz="2400">
              <a:solidFill>
                <a:schemeClr val="bg1"/>
              </a:solidFill>
            </a:endParaRPr>
          </a:p>
          <a:p>
            <a:pPr algn="r"/>
            <a:r>
              <a:rPr lang="en-US" sz="2400">
                <a:solidFill>
                  <a:schemeClr val="bg1"/>
                </a:solidFill>
              </a:rPr>
              <a:t>Romans 3:10,12</a:t>
            </a:r>
          </a:p>
        </p:txBody>
      </p:sp>
      <p:sp>
        <p:nvSpPr>
          <p:cNvPr id="423941" name="AutoShape 5"/>
          <p:cNvSpPr>
            <a:spLocks noChangeArrowheads="1"/>
          </p:cNvSpPr>
          <p:nvPr/>
        </p:nvSpPr>
        <p:spPr bwMode="auto">
          <a:xfrm>
            <a:off x="1600200" y="4343400"/>
            <a:ext cx="6324600" cy="1927225"/>
          </a:xfrm>
          <a:prstGeom prst="flowChartPredefinedProcess">
            <a:avLst/>
          </a:prstGeom>
          <a:solidFill>
            <a:srgbClr val="FFFF66"/>
          </a:solidFill>
          <a:ln w="9525">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sz="2400" i="1">
                <a:solidFill>
                  <a:schemeClr val="bg1"/>
                </a:solidFill>
              </a:rPr>
              <a:t>[The elect are] neither better nor more worthy than others, but involved together with them in a common misery</a:t>
            </a:r>
            <a:endParaRPr lang="en-US" sz="2400">
              <a:solidFill>
                <a:schemeClr val="bg1"/>
              </a:solidFill>
            </a:endParaRPr>
          </a:p>
          <a:p>
            <a:pPr algn="r"/>
            <a:r>
              <a:rPr lang="en-US" sz="2400">
                <a:solidFill>
                  <a:schemeClr val="bg1"/>
                </a:solidFill>
              </a:rPr>
              <a:t>Canons of Dort I.7</a:t>
            </a:r>
          </a:p>
        </p:txBody>
      </p:sp>
      <p:sp>
        <p:nvSpPr>
          <p:cNvPr id="423942" name="Text Box 6"/>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sym typeface="Wingdings" pitchFamily="2" charset="2"/>
              </a:rPr>
              <a:t></a:t>
            </a:r>
            <a:endParaRPr lang="en-US" sz="2400">
              <a:solidFill>
                <a:schemeClr val="tx1"/>
              </a:solidFill>
            </a:endParaRPr>
          </a:p>
        </p:txBody>
      </p:sp>
    </p:spTree>
    <p:extLst>
      <p:ext uri="{BB962C8B-B14F-4D97-AF65-F5344CB8AC3E}">
        <p14:creationId xmlns:p14="http://schemas.microsoft.com/office/powerpoint/2010/main" val="3977176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p:cNvSpPr>
            <a:spLocks noGrp="1" noChangeArrowheads="1"/>
          </p:cNvSpPr>
          <p:nvPr>
            <p:ph type="title"/>
          </p:nvPr>
        </p:nvSpPr>
        <p:spPr/>
        <p:txBody>
          <a:bodyPr/>
          <a:lstStyle/>
          <a:p>
            <a:pPr algn="l"/>
            <a:r>
              <a:rPr lang="en-US" sz="3200"/>
              <a:t>God did not choose certain people because</a:t>
            </a:r>
            <a:endParaRPr lang="en-US"/>
          </a:p>
        </p:txBody>
      </p:sp>
      <p:sp>
        <p:nvSpPr>
          <p:cNvPr id="425987" name="Rectangle 3"/>
          <p:cNvSpPr>
            <a:spLocks noGrp="1" noChangeArrowheads="1"/>
          </p:cNvSpPr>
          <p:nvPr>
            <p:ph idx="1"/>
          </p:nvPr>
        </p:nvSpPr>
        <p:spPr/>
        <p:txBody>
          <a:bodyPr/>
          <a:lstStyle/>
          <a:p>
            <a:pPr>
              <a:buFontTx/>
              <a:buNone/>
            </a:pPr>
            <a:r>
              <a:rPr lang="en-US" dirty="0">
                <a:solidFill>
                  <a:srgbClr val="00FF00"/>
                </a:solidFill>
              </a:rPr>
              <a:t>   they believe in God while others don’t</a:t>
            </a:r>
          </a:p>
          <a:p>
            <a:pPr>
              <a:buFontTx/>
              <a:buNone/>
            </a:pPr>
            <a:r>
              <a:rPr lang="en-US" dirty="0">
                <a:solidFill>
                  <a:srgbClr val="00FF00"/>
                </a:solidFill>
              </a:rPr>
              <a:t>	- God does not wait with choosing until you believe</a:t>
            </a:r>
          </a:p>
          <a:p>
            <a:pPr>
              <a:buFontTx/>
              <a:buNone/>
            </a:pPr>
            <a:r>
              <a:rPr lang="en-US" dirty="0">
                <a:solidFill>
                  <a:srgbClr val="00FF00"/>
                </a:solidFill>
              </a:rPr>
              <a:t>	- God does not choose on the basis of His knowledge that you are going to believe</a:t>
            </a:r>
            <a:endParaRPr lang="en-US" dirty="0"/>
          </a:p>
        </p:txBody>
      </p:sp>
      <p:sp>
        <p:nvSpPr>
          <p:cNvPr id="425988" name="AutoShape 4"/>
          <p:cNvSpPr>
            <a:spLocks noChangeArrowheads="1"/>
          </p:cNvSpPr>
          <p:nvPr/>
        </p:nvSpPr>
        <p:spPr bwMode="auto">
          <a:xfrm>
            <a:off x="228600" y="3352800"/>
            <a:ext cx="8767763" cy="1381125"/>
          </a:xfrm>
          <a:prstGeom prst="horizontalScroll">
            <a:avLst>
              <a:gd name="adj" fmla="val 7194"/>
            </a:avLst>
          </a:prstGeom>
          <a:solidFill>
            <a:srgbClr val="FF9900"/>
          </a:soli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sz="2400" i="1">
                <a:solidFill>
                  <a:schemeClr val="bg1"/>
                </a:solidFill>
              </a:rPr>
              <a:t>For it is by grace you have been saved, through faith—and this not from yourselves, it is the gift of God—</a:t>
            </a:r>
            <a:endParaRPr lang="en-US" sz="2400">
              <a:solidFill>
                <a:schemeClr val="tx1"/>
              </a:solidFill>
            </a:endParaRPr>
          </a:p>
          <a:p>
            <a:pPr algn="r"/>
            <a:r>
              <a:rPr lang="en-US" sz="2400">
                <a:solidFill>
                  <a:schemeClr val="bg1"/>
                </a:solidFill>
              </a:rPr>
              <a:t>Ephesians 2:8</a:t>
            </a:r>
          </a:p>
        </p:txBody>
      </p:sp>
      <p:sp>
        <p:nvSpPr>
          <p:cNvPr id="425989" name="AutoShape 5"/>
          <p:cNvSpPr>
            <a:spLocks noChangeArrowheads="1"/>
          </p:cNvSpPr>
          <p:nvPr/>
        </p:nvSpPr>
        <p:spPr bwMode="auto">
          <a:xfrm>
            <a:off x="1600200" y="4930775"/>
            <a:ext cx="6324600" cy="1927225"/>
          </a:xfrm>
          <a:prstGeom prst="flowChartPredefinedProcess">
            <a:avLst/>
          </a:prstGeom>
          <a:solidFill>
            <a:srgbClr val="FFFF66"/>
          </a:solidFill>
          <a:ln w="9525">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sz="2400" i="1" dirty="0">
                <a:solidFill>
                  <a:schemeClr val="bg1"/>
                </a:solidFill>
              </a:rPr>
              <a:t>This election is not based on foreseen faith, the obedience of faith, holiness, or any other good quality of disposition...</a:t>
            </a:r>
            <a:endParaRPr lang="en-US" sz="2400" dirty="0">
              <a:solidFill>
                <a:schemeClr val="bg1"/>
              </a:solidFill>
            </a:endParaRPr>
          </a:p>
          <a:p>
            <a:pPr algn="r"/>
            <a:r>
              <a:rPr lang="en-US" sz="2400" dirty="0">
                <a:solidFill>
                  <a:schemeClr val="bg1"/>
                </a:solidFill>
              </a:rPr>
              <a:t>Canons of Dort I.9</a:t>
            </a:r>
          </a:p>
        </p:txBody>
      </p:sp>
      <p:sp>
        <p:nvSpPr>
          <p:cNvPr id="425990" name="Text Box 6"/>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sym typeface="Wingdings" pitchFamily="2" charset="2"/>
              </a:rPr>
              <a:t></a:t>
            </a:r>
            <a:endParaRPr lang="en-US" sz="2400">
              <a:solidFill>
                <a:schemeClr val="tx1"/>
              </a:solidFill>
            </a:endParaRPr>
          </a:p>
        </p:txBody>
      </p:sp>
    </p:spTree>
    <p:extLst>
      <p:ext uri="{BB962C8B-B14F-4D97-AF65-F5344CB8AC3E}">
        <p14:creationId xmlns:p14="http://schemas.microsoft.com/office/powerpoint/2010/main" val="4114439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2"/>
          <p:cNvSpPr>
            <a:spLocks noGrp="1" noChangeArrowheads="1"/>
          </p:cNvSpPr>
          <p:nvPr>
            <p:ph type="title"/>
          </p:nvPr>
        </p:nvSpPr>
        <p:spPr/>
        <p:txBody>
          <a:bodyPr/>
          <a:lstStyle/>
          <a:p>
            <a:r>
              <a:rPr lang="en-US"/>
              <a:t>God chooses</a:t>
            </a:r>
          </a:p>
        </p:txBody>
      </p:sp>
      <p:sp>
        <p:nvSpPr>
          <p:cNvPr id="427011" name="Rectangle 3"/>
          <p:cNvSpPr>
            <a:spLocks noGrp="1" noChangeArrowheads="1"/>
          </p:cNvSpPr>
          <p:nvPr>
            <p:ph idx="1"/>
          </p:nvPr>
        </p:nvSpPr>
        <p:spPr/>
        <p:txBody>
          <a:bodyPr/>
          <a:lstStyle/>
          <a:p>
            <a:pPr>
              <a:buFontTx/>
              <a:buNone/>
            </a:pPr>
            <a:r>
              <a:rPr lang="en-US" dirty="0">
                <a:solidFill>
                  <a:srgbClr val="00FF00"/>
                </a:solidFill>
              </a:rPr>
              <a:t>NOT on account of the quality of your works</a:t>
            </a:r>
          </a:p>
          <a:p>
            <a:pPr>
              <a:buFontTx/>
              <a:buNone/>
            </a:pPr>
            <a:r>
              <a:rPr lang="en-US" dirty="0">
                <a:solidFill>
                  <a:srgbClr val="00FF00"/>
                </a:solidFill>
              </a:rPr>
              <a:t>NOR on account of the quality of your faith</a:t>
            </a:r>
          </a:p>
          <a:p>
            <a:pPr>
              <a:buFontTx/>
              <a:buNone/>
            </a:pPr>
            <a:r>
              <a:rPr lang="en-US" dirty="0">
                <a:solidFill>
                  <a:srgbClr val="00FF00"/>
                </a:solidFill>
              </a:rPr>
              <a:t>BUT on account of His good pleasure and will</a:t>
            </a:r>
          </a:p>
          <a:p>
            <a:pPr>
              <a:buFontTx/>
              <a:buNone/>
            </a:pPr>
            <a:endParaRPr lang="en-US" dirty="0">
              <a:solidFill>
                <a:srgbClr val="00FF00"/>
              </a:solidFill>
            </a:endParaRPr>
          </a:p>
          <a:p>
            <a:pPr algn="ctr">
              <a:buFontTx/>
              <a:buNone/>
            </a:pPr>
            <a:r>
              <a:rPr lang="en-US" dirty="0">
                <a:solidFill>
                  <a:srgbClr val="00FF00"/>
                </a:solidFill>
              </a:rPr>
              <a:t>God chooses those He loves</a:t>
            </a:r>
          </a:p>
          <a:p>
            <a:pPr algn="ctr">
              <a:buFontTx/>
              <a:buNone/>
            </a:pPr>
            <a:r>
              <a:rPr lang="en-US">
                <a:solidFill>
                  <a:srgbClr val="00FF00"/>
                </a:solidFill>
              </a:rPr>
              <a:t>God </a:t>
            </a:r>
            <a:r>
              <a:rPr lang="en-US" dirty="0">
                <a:solidFill>
                  <a:srgbClr val="00FF00"/>
                </a:solidFill>
              </a:rPr>
              <a:t>loves whomever He wants</a:t>
            </a:r>
          </a:p>
          <a:p>
            <a:pPr algn="ctr">
              <a:buFontTx/>
              <a:buNone/>
            </a:pPr>
            <a:endParaRPr lang="en-US" dirty="0"/>
          </a:p>
          <a:p>
            <a:pPr algn="ctr">
              <a:buFontTx/>
              <a:buNone/>
            </a:pPr>
            <a:endParaRPr lang="en-US" dirty="0"/>
          </a:p>
        </p:txBody>
      </p:sp>
      <p:sp>
        <p:nvSpPr>
          <p:cNvPr id="427012" name="AutoShape 4"/>
          <p:cNvSpPr>
            <a:spLocks noChangeArrowheads="1"/>
          </p:cNvSpPr>
          <p:nvPr/>
        </p:nvSpPr>
        <p:spPr bwMode="auto">
          <a:xfrm>
            <a:off x="169863" y="4449763"/>
            <a:ext cx="8856662" cy="2235200"/>
          </a:xfrm>
          <a:prstGeom prst="horizontalScroll">
            <a:avLst>
              <a:gd name="adj" fmla="val 7194"/>
            </a:avLst>
          </a:prstGeom>
          <a:solidFill>
            <a:srgbClr val="FF9900"/>
          </a:soli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sz="2400" i="1">
                <a:solidFill>
                  <a:schemeClr val="bg1"/>
                </a:solidFill>
              </a:rPr>
              <a:t>The LORD did not set his affection on you and choose you because you were more numerous than other peoples, for you were the fewest of all peoples. But it was because the LORD loved you and kept the oath he swore to your forefathers</a:t>
            </a:r>
            <a:r>
              <a:rPr lang="en-US" sz="2400">
                <a:solidFill>
                  <a:schemeClr val="bg1"/>
                </a:solidFill>
              </a:rPr>
              <a:t> </a:t>
            </a:r>
          </a:p>
          <a:p>
            <a:pPr algn="r"/>
            <a:r>
              <a:rPr lang="en-US" sz="2400">
                <a:solidFill>
                  <a:schemeClr val="bg1"/>
                </a:solidFill>
              </a:rPr>
              <a:t>Deuteronomy 7:7-8</a:t>
            </a:r>
          </a:p>
        </p:txBody>
      </p:sp>
      <p:sp>
        <p:nvSpPr>
          <p:cNvPr id="427013" name="Text Box 5"/>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sym typeface="Wingdings" pitchFamily="2" charset="2"/>
              </a:rPr>
              <a:t></a:t>
            </a:r>
            <a:endParaRPr lang="en-US" sz="2400">
              <a:solidFill>
                <a:schemeClr val="tx1"/>
              </a:solidFill>
            </a:endParaRPr>
          </a:p>
        </p:txBody>
      </p:sp>
    </p:spTree>
    <p:extLst>
      <p:ext uri="{BB962C8B-B14F-4D97-AF65-F5344CB8AC3E}">
        <p14:creationId xmlns:p14="http://schemas.microsoft.com/office/powerpoint/2010/main" val="713087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0">
          <a:gsLst>
            <a:gs pos="0">
              <a:srgbClr val="99CCFF"/>
            </a:gs>
            <a:gs pos="100000">
              <a:srgbClr val="FF6600"/>
            </a:gs>
          </a:gsLst>
          <a:lin ang="18900000" scaled="1"/>
        </a:gradFill>
        <a:effectLst/>
      </p:bgPr>
    </p:bg>
    <p:spTree>
      <p:nvGrpSpPr>
        <p:cNvPr id="1" name=""/>
        <p:cNvGrpSpPr/>
        <p:nvPr/>
      </p:nvGrpSpPr>
      <p:grpSpPr>
        <a:xfrm>
          <a:off x="0" y="0"/>
          <a:ext cx="0" cy="0"/>
          <a:chOff x="0" y="0"/>
          <a:chExt cx="0" cy="0"/>
        </a:xfrm>
      </p:grpSpPr>
      <p:pic>
        <p:nvPicPr>
          <p:cNvPr id="4280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828800"/>
            <a:ext cx="3962400" cy="347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8035" name="Text Box 3"/>
          <p:cNvSpPr txBox="1">
            <a:spLocks noChangeArrowheads="1"/>
          </p:cNvSpPr>
          <p:nvPr/>
        </p:nvSpPr>
        <p:spPr bwMode="auto">
          <a:xfrm>
            <a:off x="228600" y="228600"/>
            <a:ext cx="2293938"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solidFill>
                  <a:srgbClr val="000000"/>
                </a:solidFill>
              </a:rPr>
              <a:t>Election?</a:t>
            </a:r>
          </a:p>
        </p:txBody>
      </p:sp>
      <p:sp>
        <p:nvSpPr>
          <p:cNvPr id="428036" name="Text Box 4"/>
          <p:cNvSpPr txBox="1">
            <a:spLocks noChangeArrowheads="1"/>
          </p:cNvSpPr>
          <p:nvPr/>
        </p:nvSpPr>
        <p:spPr bwMode="auto">
          <a:xfrm>
            <a:off x="152400" y="5867400"/>
            <a:ext cx="3429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solidFill>
                  <a:srgbClr val="000000"/>
                </a:solidFill>
              </a:rPr>
              <a:t>Man’s view</a:t>
            </a:r>
          </a:p>
        </p:txBody>
      </p:sp>
      <p:sp>
        <p:nvSpPr>
          <p:cNvPr id="428037" name="Text Box 5"/>
          <p:cNvSpPr txBox="1">
            <a:spLocks noChangeArrowheads="1"/>
          </p:cNvSpPr>
          <p:nvPr/>
        </p:nvSpPr>
        <p:spPr bwMode="auto">
          <a:xfrm>
            <a:off x="5562600" y="228600"/>
            <a:ext cx="3429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solidFill>
                  <a:srgbClr val="000000"/>
                </a:solidFill>
              </a:rPr>
              <a:t>God’s view</a:t>
            </a:r>
          </a:p>
        </p:txBody>
      </p:sp>
      <p:pic>
        <p:nvPicPr>
          <p:cNvPr id="428038"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3800" y="5264150"/>
            <a:ext cx="1600200" cy="159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4255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9" name="Rectangle 3"/>
          <p:cNvSpPr>
            <a:spLocks noGrp="1" noChangeArrowheads="1"/>
          </p:cNvSpPr>
          <p:nvPr>
            <p:ph type="body" idx="1"/>
          </p:nvPr>
        </p:nvSpPr>
        <p:spPr/>
        <p:txBody>
          <a:bodyPr/>
          <a:lstStyle/>
          <a:p>
            <a:pPr>
              <a:buFontTx/>
              <a:buNone/>
            </a:pPr>
            <a:r>
              <a:rPr lang="en-US" dirty="0">
                <a:solidFill>
                  <a:srgbClr val="00FF00"/>
                </a:solidFill>
                <a:latin typeface="Calibri" panose="020F0502020204030204" pitchFamily="34" charset="0"/>
                <a:cs typeface="Calibri" panose="020F0502020204030204" pitchFamily="34" charset="0"/>
              </a:rPr>
              <a:t>Election is a decree of God</a:t>
            </a:r>
          </a:p>
          <a:p>
            <a:pPr>
              <a:buFontTx/>
              <a:buNone/>
            </a:pPr>
            <a:r>
              <a:rPr lang="en-US" dirty="0">
                <a:solidFill>
                  <a:srgbClr val="00FF00"/>
                </a:solidFill>
                <a:latin typeface="Calibri" panose="020F0502020204030204" pitchFamily="34" charset="0"/>
                <a:cs typeface="Calibri" panose="020F0502020204030204" pitchFamily="34" charset="0"/>
              </a:rPr>
              <a:t>	- set before time began (God’s view)</a:t>
            </a:r>
          </a:p>
          <a:p>
            <a:pPr>
              <a:buFontTx/>
              <a:buNone/>
            </a:pPr>
            <a:r>
              <a:rPr lang="en-US" dirty="0">
                <a:solidFill>
                  <a:srgbClr val="00FF00"/>
                </a:solidFill>
                <a:latin typeface="Calibri" panose="020F0502020204030204" pitchFamily="34" charset="0"/>
                <a:cs typeface="Calibri" panose="020F0502020204030204" pitchFamily="34" charset="0"/>
              </a:rPr>
              <a:t>	- executed in the course of time (man’s view)</a:t>
            </a:r>
          </a:p>
          <a:p>
            <a:pPr>
              <a:buFontTx/>
              <a:buNone/>
            </a:pPr>
            <a:r>
              <a:rPr lang="en-US" dirty="0">
                <a:solidFill>
                  <a:srgbClr val="00FF00"/>
                </a:solidFill>
                <a:latin typeface="Calibri" panose="020F0502020204030204" pitchFamily="34" charset="0"/>
                <a:cs typeface="Calibri" panose="020F0502020204030204" pitchFamily="34" charset="0"/>
              </a:rPr>
              <a:t>God’s choice becomes evident in man’s choice.</a:t>
            </a:r>
          </a:p>
          <a:p>
            <a:pPr>
              <a:buFontTx/>
              <a:buNone/>
            </a:pPr>
            <a:r>
              <a:rPr lang="en-US" dirty="0">
                <a:solidFill>
                  <a:srgbClr val="00FF00"/>
                </a:solidFill>
                <a:latin typeface="Calibri" panose="020F0502020204030204" pitchFamily="34" charset="0"/>
                <a:cs typeface="Calibri" panose="020F0502020204030204" pitchFamily="34" charset="0"/>
              </a:rPr>
              <a:t>A person who chooses for God has already been chosen by God. For you can’t choose for God without God’s help (He gives faith)</a:t>
            </a:r>
          </a:p>
          <a:p>
            <a:pPr>
              <a:buFontTx/>
              <a:buNone/>
            </a:pPr>
            <a:r>
              <a:rPr lang="en-US" dirty="0">
                <a:solidFill>
                  <a:srgbClr val="00FF00"/>
                </a:solidFill>
                <a:latin typeface="Calibri" panose="020F0502020204030204" pitchFamily="34" charset="0"/>
                <a:cs typeface="Calibri" panose="020F0502020204030204" pitchFamily="34" charset="0"/>
              </a:rPr>
              <a:t>A person who does not choose for God has not been chosen by God. For God rejects all who do not choose for Him.</a:t>
            </a:r>
          </a:p>
        </p:txBody>
      </p:sp>
      <p:sp>
        <p:nvSpPr>
          <p:cNvPr id="429058" name="Rectangle 2"/>
          <p:cNvSpPr>
            <a:spLocks noGrp="1" noChangeArrowheads="1"/>
          </p:cNvSpPr>
          <p:nvPr>
            <p:ph type="title"/>
          </p:nvPr>
        </p:nvSpPr>
        <p:spPr/>
        <p:txBody>
          <a:bodyPr/>
          <a:lstStyle/>
          <a:p>
            <a:r>
              <a:rPr lang="en-US" dirty="0">
                <a:latin typeface="Calibri" panose="020F0502020204030204" pitchFamily="34" charset="0"/>
                <a:cs typeface="Calibri" panose="020F0502020204030204" pitchFamily="34" charset="0"/>
              </a:rPr>
              <a:t>The chosen</a:t>
            </a:r>
          </a:p>
        </p:txBody>
      </p:sp>
      <p:sp>
        <p:nvSpPr>
          <p:cNvPr id="429061" name="Text Box 5"/>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latin typeface="Calibri" panose="020F0502020204030204" pitchFamily="34" charset="0"/>
                <a:cs typeface="Calibri" panose="020F0502020204030204" pitchFamily="34" charset="0"/>
                <a:sym typeface="Wingdings" pitchFamily="2" charset="2"/>
              </a:rPr>
              <a:t></a:t>
            </a:r>
            <a:endParaRPr lang="en-US" sz="2400">
              <a:solidFill>
                <a:schemeClr val="tx1"/>
              </a:solidFill>
              <a:latin typeface="Calibri" panose="020F0502020204030204" pitchFamily="34" charset="0"/>
              <a:cs typeface="Calibri" panose="020F0502020204030204" pitchFamily="34" charset="0"/>
            </a:endParaRPr>
          </a:p>
        </p:txBody>
      </p:sp>
      <p:pic>
        <p:nvPicPr>
          <p:cNvPr id="42906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53400" y="1752600"/>
            <a:ext cx="990600" cy="98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5490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ivine Election and Human Responsibility (Romans 9).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27584" y="383435"/>
            <a:ext cx="7632848" cy="5724636"/>
          </a:xfrm>
          <a:prstGeom prst="rect">
            <a:avLst/>
          </a:prstGeom>
          <a:ln w="76200">
            <a:solidFill>
              <a:srgbClr val="FFC000"/>
            </a:solidFill>
          </a:ln>
        </p:spPr>
      </p:pic>
    </p:spTree>
    <p:extLst>
      <p:ext uri="{BB962C8B-B14F-4D97-AF65-F5344CB8AC3E}">
        <p14:creationId xmlns:p14="http://schemas.microsoft.com/office/powerpoint/2010/main" val="15558854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0866" name="Rectangle 2"/>
          <p:cNvSpPr>
            <a:spLocks noGrp="1" noChangeArrowheads="1"/>
          </p:cNvSpPr>
          <p:nvPr>
            <p:ph type="title"/>
          </p:nvPr>
        </p:nvSpPr>
        <p:spPr/>
        <p:txBody>
          <a:bodyPr/>
          <a:lstStyle/>
          <a:p>
            <a:r>
              <a:rPr lang="en-US" dirty="0">
                <a:latin typeface="Calibri" panose="020F0502020204030204" pitchFamily="34" charset="0"/>
                <a:cs typeface="Calibri" panose="020F0502020204030204" pitchFamily="34" charset="0"/>
              </a:rPr>
              <a:t>Canons of Dort I.11-13</a:t>
            </a:r>
          </a:p>
        </p:txBody>
      </p:sp>
      <p:sp>
        <p:nvSpPr>
          <p:cNvPr id="420867" name="Rectangle 3"/>
          <p:cNvSpPr>
            <a:spLocks noGrp="1" noChangeArrowheads="1"/>
          </p:cNvSpPr>
          <p:nvPr>
            <p:ph type="body" idx="1"/>
          </p:nvPr>
        </p:nvSpPr>
        <p:spPr/>
        <p:txBody>
          <a:bodyPr/>
          <a:lstStyle/>
          <a:p>
            <a:pPr>
              <a:buFontTx/>
              <a:buNone/>
            </a:pPr>
            <a:r>
              <a:rPr lang="en-US" dirty="0">
                <a:latin typeface="Calibri" panose="020F0502020204030204" pitchFamily="34" charset="0"/>
                <a:cs typeface="Calibri" panose="020F0502020204030204" pitchFamily="34" charset="0"/>
              </a:rPr>
              <a:t>1. Because God is unchangeable, His decree stands</a:t>
            </a:r>
          </a:p>
          <a:p>
            <a:pPr>
              <a:buFontTx/>
              <a:buNone/>
            </a:pPr>
            <a:r>
              <a:rPr lang="en-US" dirty="0">
                <a:latin typeface="Calibri" panose="020F0502020204030204" pitchFamily="34" charset="0"/>
                <a:cs typeface="Calibri" panose="020F0502020204030204" pitchFamily="34" charset="0"/>
              </a:rPr>
              <a:t>2. By inquisitively prying into the hidden and deep things of God</a:t>
            </a:r>
          </a:p>
          <a:p>
            <a:pPr>
              <a:buFontTx/>
              <a:buNone/>
            </a:pPr>
            <a:r>
              <a:rPr lang="en-US" dirty="0">
                <a:latin typeface="Calibri" panose="020F0502020204030204" pitchFamily="34" charset="0"/>
                <a:cs typeface="Calibri" panose="020F0502020204030204" pitchFamily="34" charset="0"/>
              </a:rPr>
              <a:t>3. By observing the unfailing fruits of election</a:t>
            </a:r>
          </a:p>
          <a:p>
            <a:pPr>
              <a:buFontTx/>
              <a:buNone/>
            </a:pPr>
            <a:r>
              <a:rPr lang="en-US" dirty="0">
                <a:latin typeface="Calibri" panose="020F0502020204030204" pitchFamily="34" charset="0"/>
                <a:cs typeface="Calibri" panose="020F0502020204030204" pitchFamily="34" charset="0"/>
              </a:rPr>
              <a:t>4. No </a:t>
            </a:r>
            <a:r>
              <a:rPr lang="en-US" i="1" dirty="0">
                <a:latin typeface="Calibri" panose="020F0502020204030204" pitchFamily="34" charset="0"/>
                <a:cs typeface="Calibri" panose="020F0502020204030204" pitchFamily="34" charset="0"/>
              </a:rPr>
              <a:t>because </a:t>
            </a:r>
            <a:r>
              <a:rPr lang="en-US" dirty="0">
                <a:latin typeface="Calibri" panose="020F0502020204030204" pitchFamily="34" charset="0"/>
                <a:cs typeface="Calibri" panose="020F0502020204030204" pitchFamily="34" charset="0"/>
              </a:rPr>
              <a:t>it humbles them before God, they praise God, and seek forgiveness and renewal to serve God</a:t>
            </a:r>
          </a:p>
          <a:p>
            <a:pPr>
              <a:buFontTx/>
              <a:buNone/>
            </a:pPr>
            <a:endParaRPr lang="en-US" dirty="0">
              <a:latin typeface="Calibri" panose="020F0502020204030204" pitchFamily="34" charset="0"/>
              <a:cs typeface="Calibri" panose="020F0502020204030204" pitchFamily="34" charset="0"/>
            </a:endParaRPr>
          </a:p>
        </p:txBody>
      </p:sp>
      <p:pic>
        <p:nvPicPr>
          <p:cNvPr id="420868" name="Picture 4" descr="G:\Backup - juni 2009\Mijn afbeeldingen\Liturgy\Liturgie\geloofsbelijdenis_lez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6213" y="0"/>
            <a:ext cx="1347787" cy="1362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06927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9"/>
                                          </p:stCondLst>
                                        </p:cTn>
                                        <p:tgtEl>
                                          <p:spTgt spid="4208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9"/>
                                          </p:stCondLst>
                                        </p:cTn>
                                        <p:tgtEl>
                                          <p:spTgt spid="4208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9"/>
                                          </p:stCondLst>
                                        </p:cTn>
                                        <p:tgtEl>
                                          <p:spTgt spid="4208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9"/>
                                          </p:stCondLst>
                                        </p:cTn>
                                        <p:tgtEl>
                                          <p:spTgt spid="4208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867" grpId="0" uiExpand="1" build="p" autoUpdateAnimBg="0"/>
    </p:bldLst>
  </p:timing>
</p:sld>
</file>

<file path=ppt/theme/theme1.xml><?xml version="1.0" encoding="utf-8"?>
<a:theme xmlns:a="http://schemas.openxmlformats.org/drawingml/2006/main" name="2_Office Theme">
  <a:themeElements>
    <a:clrScheme name="Office Theme 8">
      <a:dk1>
        <a:srgbClr val="C0C0C0"/>
      </a:dk1>
      <a:lt1>
        <a:srgbClr val="FFFFFF"/>
      </a:lt1>
      <a:dk2>
        <a:srgbClr val="000000"/>
      </a:dk2>
      <a:lt2>
        <a:srgbClr val="FFFFFF"/>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fontScheme name="Office Theme">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tx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tx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Office Theme 8">
        <a:dk1>
          <a:srgbClr val="C0C0C0"/>
        </a:dk1>
        <a:lt1>
          <a:srgbClr val="FFFFFF"/>
        </a:lt1>
        <a:dk2>
          <a:srgbClr val="000000"/>
        </a:dk2>
        <a:lt2>
          <a:srgbClr val="FFFFFF"/>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8">
      <a:dk1>
        <a:srgbClr val="C0C0C0"/>
      </a:dk1>
      <a:lt1>
        <a:srgbClr val="FFFFFF"/>
      </a:lt1>
      <a:dk2>
        <a:srgbClr val="000000"/>
      </a:dk2>
      <a:lt2>
        <a:srgbClr val="FFFFFF"/>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fontScheme name="Office Theme">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4400" b="0" i="0" u="none" strike="noStrike" cap="none" normalizeH="0" baseline="0" smtClean="0">
            <a:ln>
              <a:noFill/>
            </a:ln>
            <a:solidFill>
              <a:schemeClr val="tx2"/>
            </a:solidFill>
            <a:effectLst/>
            <a:latin typeface="Times New Roman"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4400" b="0" i="0" u="none" strike="noStrike" cap="none" normalizeH="0" baseline="0" smtClean="0">
            <a:ln>
              <a:noFill/>
            </a:ln>
            <a:solidFill>
              <a:schemeClr val="tx2"/>
            </a:solidFill>
            <a:effectLst/>
            <a:latin typeface="Times New Roman"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Office Theme 8">
        <a:dk1>
          <a:srgbClr val="C0C0C0"/>
        </a:dk1>
        <a:lt1>
          <a:srgbClr val="FFFFFF"/>
        </a:lt1>
        <a:dk2>
          <a:srgbClr val="000000"/>
        </a:dk2>
        <a:lt2>
          <a:srgbClr val="FFFFFF"/>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4039</TotalTime>
  <Words>690</Words>
  <Application>Microsoft Office PowerPoint</Application>
  <PresentationFormat>On-screen Show (4:3)</PresentationFormat>
  <Paragraphs>95</Paragraphs>
  <Slides>13</Slides>
  <Notes>13</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Arial</vt:lpstr>
      <vt:lpstr>Calibri</vt:lpstr>
      <vt:lpstr>Comic Sans MS</vt:lpstr>
      <vt:lpstr>Times New Roman</vt:lpstr>
      <vt:lpstr>Wingdings</vt:lpstr>
      <vt:lpstr>2_Office Theme</vt:lpstr>
      <vt:lpstr>1_Office Theme</vt:lpstr>
      <vt:lpstr>The Order of Salvation</vt:lpstr>
      <vt:lpstr>Psalm 16:3</vt:lpstr>
      <vt:lpstr>The chain of salvation</vt:lpstr>
      <vt:lpstr>Canons of Dort I.1-7</vt:lpstr>
      <vt:lpstr>Canons of Dort I.1-7</vt:lpstr>
      <vt:lpstr>PowerPoint Presentation</vt:lpstr>
      <vt:lpstr>God did not choose certain people because</vt:lpstr>
      <vt:lpstr>God did not choose certain people because</vt:lpstr>
      <vt:lpstr>God chooses</vt:lpstr>
      <vt:lpstr>PowerPoint Presentation</vt:lpstr>
      <vt:lpstr>The chosen</vt:lpstr>
      <vt:lpstr>PowerPoint Presentation</vt:lpstr>
      <vt:lpstr>Canons of Dort I.11-13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Hoe gedraagt een christen zich?</dc:title>
  <dc:creator>Roelf Janssen</dc:creator>
  <cp:lastModifiedBy>Roelf Janssen</cp:lastModifiedBy>
  <cp:revision>134</cp:revision>
  <cp:lastPrinted>2011-09-20T21:55:54Z</cp:lastPrinted>
  <dcterms:created xsi:type="dcterms:W3CDTF">2008-08-14T09:20:46Z</dcterms:created>
  <dcterms:modified xsi:type="dcterms:W3CDTF">2024-09-14T03:03:18Z</dcterms:modified>
</cp:coreProperties>
</file>