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60" r:id="rId1"/>
  </p:sldMasterIdLst>
  <p:notesMasterIdLst>
    <p:notesMasterId r:id="rId23"/>
  </p:notesMasterIdLst>
  <p:handoutMasterIdLst>
    <p:handoutMasterId r:id="rId24"/>
  </p:handoutMasterIdLst>
  <p:sldIdLst>
    <p:sldId id="371" r:id="rId2"/>
    <p:sldId id="622" r:id="rId3"/>
    <p:sldId id="623" r:id="rId4"/>
    <p:sldId id="624" r:id="rId5"/>
    <p:sldId id="606" r:id="rId6"/>
    <p:sldId id="607" r:id="rId7"/>
    <p:sldId id="625" r:id="rId8"/>
    <p:sldId id="618" r:id="rId9"/>
    <p:sldId id="627" r:id="rId10"/>
    <p:sldId id="628" r:id="rId11"/>
    <p:sldId id="629" r:id="rId12"/>
    <p:sldId id="631" r:id="rId13"/>
    <p:sldId id="632" r:id="rId14"/>
    <p:sldId id="633" r:id="rId15"/>
    <p:sldId id="609" r:id="rId16"/>
    <p:sldId id="610" r:id="rId17"/>
    <p:sldId id="626" r:id="rId18"/>
    <p:sldId id="611" r:id="rId19"/>
    <p:sldId id="612" r:id="rId20"/>
    <p:sldId id="613" r:id="rId21"/>
    <p:sldId id="634" r:id="rId22"/>
  </p:sldIdLst>
  <p:sldSz cx="9144000" cy="6858000" type="screen4x3"/>
  <p:notesSz cx="9167813" cy="6950075"/>
  <p:defaultTextStyle>
    <a:defPPr>
      <a:defRPr lang="en-GB"/>
    </a:defPPr>
    <a:lvl1pPr algn="ctr" rtl="0" eaLnBrk="0" fontAlgn="base" hangingPunct="0">
      <a:spcBef>
        <a:spcPct val="0"/>
      </a:spcBef>
      <a:spcAft>
        <a:spcPct val="0"/>
      </a:spcAft>
      <a:defRPr sz="4400" kern="1200">
        <a:solidFill>
          <a:schemeClr val="tx2"/>
        </a:solidFill>
        <a:latin typeface="Times New Roman" pitchFamily="18" charset="0"/>
        <a:ea typeface="+mn-ea"/>
        <a:cs typeface="+mn-cs"/>
      </a:defRPr>
    </a:lvl1pPr>
    <a:lvl2pPr marL="457200" algn="ctr" rtl="0" eaLnBrk="0" fontAlgn="base" hangingPunct="0">
      <a:spcBef>
        <a:spcPct val="0"/>
      </a:spcBef>
      <a:spcAft>
        <a:spcPct val="0"/>
      </a:spcAft>
      <a:defRPr sz="4400" kern="1200">
        <a:solidFill>
          <a:schemeClr val="tx2"/>
        </a:solidFill>
        <a:latin typeface="Times New Roman" pitchFamily="18" charset="0"/>
        <a:ea typeface="+mn-ea"/>
        <a:cs typeface="+mn-cs"/>
      </a:defRPr>
    </a:lvl2pPr>
    <a:lvl3pPr marL="914400" algn="ctr" rtl="0" eaLnBrk="0" fontAlgn="base" hangingPunct="0">
      <a:spcBef>
        <a:spcPct val="0"/>
      </a:spcBef>
      <a:spcAft>
        <a:spcPct val="0"/>
      </a:spcAft>
      <a:defRPr sz="4400" kern="1200">
        <a:solidFill>
          <a:schemeClr val="tx2"/>
        </a:solidFill>
        <a:latin typeface="Times New Roman" pitchFamily="18" charset="0"/>
        <a:ea typeface="+mn-ea"/>
        <a:cs typeface="+mn-cs"/>
      </a:defRPr>
    </a:lvl3pPr>
    <a:lvl4pPr marL="1371600" algn="ctr" rtl="0" eaLnBrk="0" fontAlgn="base" hangingPunct="0">
      <a:spcBef>
        <a:spcPct val="0"/>
      </a:spcBef>
      <a:spcAft>
        <a:spcPct val="0"/>
      </a:spcAft>
      <a:defRPr sz="4400" kern="1200">
        <a:solidFill>
          <a:schemeClr val="tx2"/>
        </a:solidFill>
        <a:latin typeface="Times New Roman" pitchFamily="18" charset="0"/>
        <a:ea typeface="+mn-ea"/>
        <a:cs typeface="+mn-cs"/>
      </a:defRPr>
    </a:lvl4pPr>
    <a:lvl5pPr marL="1828800" algn="ctr" rtl="0" eaLnBrk="0" fontAlgn="base" hangingPunct="0">
      <a:spcBef>
        <a:spcPct val="0"/>
      </a:spcBef>
      <a:spcAft>
        <a:spcPct val="0"/>
      </a:spcAft>
      <a:defRPr sz="4400" kern="1200">
        <a:solidFill>
          <a:schemeClr val="tx2"/>
        </a:solidFill>
        <a:latin typeface="Times New Roman" pitchFamily="18" charset="0"/>
        <a:ea typeface="+mn-ea"/>
        <a:cs typeface="+mn-cs"/>
      </a:defRPr>
    </a:lvl5pPr>
    <a:lvl6pPr marL="2286000" algn="l" defTabSz="914400" rtl="0" eaLnBrk="1" latinLnBrk="0" hangingPunct="1">
      <a:defRPr sz="4400" kern="1200">
        <a:solidFill>
          <a:schemeClr val="tx2"/>
        </a:solidFill>
        <a:latin typeface="Times New Roman" pitchFamily="18" charset="0"/>
        <a:ea typeface="+mn-ea"/>
        <a:cs typeface="+mn-cs"/>
      </a:defRPr>
    </a:lvl6pPr>
    <a:lvl7pPr marL="2743200" algn="l" defTabSz="914400" rtl="0" eaLnBrk="1" latinLnBrk="0" hangingPunct="1">
      <a:defRPr sz="4400" kern="1200">
        <a:solidFill>
          <a:schemeClr val="tx2"/>
        </a:solidFill>
        <a:latin typeface="Times New Roman" pitchFamily="18" charset="0"/>
        <a:ea typeface="+mn-ea"/>
        <a:cs typeface="+mn-cs"/>
      </a:defRPr>
    </a:lvl7pPr>
    <a:lvl8pPr marL="3200400" algn="l" defTabSz="914400" rtl="0" eaLnBrk="1" latinLnBrk="0" hangingPunct="1">
      <a:defRPr sz="4400" kern="1200">
        <a:solidFill>
          <a:schemeClr val="tx2"/>
        </a:solidFill>
        <a:latin typeface="Times New Roman" pitchFamily="18" charset="0"/>
        <a:ea typeface="+mn-ea"/>
        <a:cs typeface="+mn-cs"/>
      </a:defRPr>
    </a:lvl8pPr>
    <a:lvl9pPr marL="3657600" algn="l" defTabSz="914400" rtl="0" eaLnBrk="1" latinLnBrk="0" hangingPunct="1">
      <a:defRPr sz="4400" kern="1200">
        <a:solidFill>
          <a:schemeClr val="tx2"/>
        </a:solidFill>
        <a:latin typeface="Times New Roman"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189">
          <p15:clr>
            <a:srgbClr val="A4A3A4"/>
          </p15:clr>
        </p15:guide>
        <p15:guide id="2" pos="2888">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00"/>
    <a:srgbClr val="6600FF"/>
    <a:srgbClr val="99CCFF"/>
    <a:srgbClr val="993300"/>
    <a:srgbClr val="FF0000"/>
    <a:srgbClr val="00FF00"/>
    <a:srgbClr val="FFFF66"/>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8" d="100"/>
          <a:sy n="108" d="100"/>
        </p:scale>
        <p:origin x="1704" y="102"/>
      </p:cViewPr>
      <p:guideLst>
        <p:guide orient="horz" pos="2160"/>
        <p:guide pos="2880"/>
      </p:guideLst>
    </p:cSldViewPr>
  </p:slideViewPr>
  <p:outlineViewPr>
    <p:cViewPr>
      <p:scale>
        <a:sx n="33" d="100"/>
        <a:sy n="33" d="100"/>
      </p:scale>
      <p:origin x="0" y="0"/>
    </p:cViewPr>
  </p:outlineViewPr>
  <p:notesTextViewPr>
    <p:cViewPr>
      <p:scale>
        <a:sx n="3" d="2"/>
        <a:sy n="3" d="2"/>
      </p:scale>
      <p:origin x="0" y="0"/>
    </p:cViewPr>
  </p:notesTextViewPr>
  <p:sorterViewPr>
    <p:cViewPr>
      <p:scale>
        <a:sx n="100" d="100"/>
        <a:sy n="100" d="100"/>
      </p:scale>
      <p:origin x="0" y="0"/>
    </p:cViewPr>
  </p:sorterViewPr>
  <p:notesViewPr>
    <p:cSldViewPr>
      <p:cViewPr varScale="1">
        <p:scale>
          <a:sx n="56" d="100"/>
          <a:sy n="56" d="100"/>
        </p:scale>
        <p:origin x="-1650" y="-84"/>
      </p:cViewPr>
      <p:guideLst>
        <p:guide orient="horz" pos="2189"/>
        <p:guide pos="2888"/>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0530" name="Rectangle 2"/>
          <p:cNvSpPr>
            <a:spLocks noGrp="1" noChangeArrowheads="1"/>
          </p:cNvSpPr>
          <p:nvPr>
            <p:ph type="hdr" sz="quarter"/>
          </p:nvPr>
        </p:nvSpPr>
        <p:spPr bwMode="auto">
          <a:xfrm>
            <a:off x="1" y="0"/>
            <a:ext cx="4008039" cy="3730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lvl1pPr algn="l">
              <a:defRPr sz="1200">
                <a:solidFill>
                  <a:schemeClr val="tx1"/>
                </a:solidFill>
              </a:defRPr>
            </a:lvl1pPr>
          </a:lstStyle>
          <a:p>
            <a:endParaRPr lang="en-GB"/>
          </a:p>
        </p:txBody>
      </p:sp>
      <p:sp>
        <p:nvSpPr>
          <p:cNvPr id="150531" name="Rectangle 3"/>
          <p:cNvSpPr>
            <a:spLocks noGrp="1" noChangeArrowheads="1"/>
          </p:cNvSpPr>
          <p:nvPr>
            <p:ph type="dt" sz="quarter" idx="1"/>
          </p:nvPr>
        </p:nvSpPr>
        <p:spPr bwMode="auto">
          <a:xfrm>
            <a:off x="5237256" y="0"/>
            <a:ext cx="3905429" cy="3730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lvl1pPr algn="r">
              <a:defRPr sz="1200">
                <a:solidFill>
                  <a:schemeClr val="tx1"/>
                </a:solidFill>
              </a:defRPr>
            </a:lvl1pPr>
          </a:lstStyle>
          <a:p>
            <a:endParaRPr lang="en-GB"/>
          </a:p>
        </p:txBody>
      </p:sp>
      <p:sp>
        <p:nvSpPr>
          <p:cNvPr id="150532" name="Rectangle 4"/>
          <p:cNvSpPr>
            <a:spLocks noGrp="1" noChangeArrowheads="1"/>
          </p:cNvSpPr>
          <p:nvPr>
            <p:ph type="ftr" sz="quarter" idx="2"/>
          </p:nvPr>
        </p:nvSpPr>
        <p:spPr bwMode="auto">
          <a:xfrm>
            <a:off x="1" y="6611898"/>
            <a:ext cx="4008039" cy="3201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b" anchorCtr="0" compatLnSpc="1">
            <a:prstTxWarp prst="textNoShape">
              <a:avLst/>
            </a:prstTxWarp>
          </a:bodyPr>
          <a:lstStyle>
            <a:lvl1pPr algn="l">
              <a:defRPr sz="1200">
                <a:solidFill>
                  <a:schemeClr val="tx1"/>
                </a:solidFill>
              </a:defRPr>
            </a:lvl1pPr>
          </a:lstStyle>
          <a:p>
            <a:endParaRPr lang="en-GB"/>
          </a:p>
        </p:txBody>
      </p:sp>
      <p:sp>
        <p:nvSpPr>
          <p:cNvPr id="150533" name="Rectangle 5"/>
          <p:cNvSpPr>
            <a:spLocks noGrp="1" noChangeArrowheads="1"/>
          </p:cNvSpPr>
          <p:nvPr>
            <p:ph type="sldNum" sz="quarter" idx="3"/>
          </p:nvPr>
        </p:nvSpPr>
        <p:spPr bwMode="auto">
          <a:xfrm>
            <a:off x="5237256" y="6611898"/>
            <a:ext cx="3905429" cy="3201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b" anchorCtr="0" compatLnSpc="1">
            <a:prstTxWarp prst="textNoShape">
              <a:avLst/>
            </a:prstTxWarp>
          </a:bodyPr>
          <a:lstStyle>
            <a:lvl1pPr algn="r">
              <a:defRPr sz="1200">
                <a:solidFill>
                  <a:schemeClr val="tx1"/>
                </a:solidFill>
              </a:defRPr>
            </a:lvl1pPr>
          </a:lstStyle>
          <a:p>
            <a:fld id="{DC6CCB63-9CB9-41B6-AEF0-03C028040DB4}" type="slidenum">
              <a:rPr lang="en-GB"/>
              <a:pPr/>
              <a:t>‹#›</a:t>
            </a:fld>
            <a:endParaRPr lang="en-GB"/>
          </a:p>
        </p:txBody>
      </p:sp>
    </p:spTree>
    <p:extLst>
      <p:ext uri="{BB962C8B-B14F-4D97-AF65-F5344CB8AC3E}">
        <p14:creationId xmlns:p14="http://schemas.microsoft.com/office/powerpoint/2010/main" val="169670159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7698" name="Rectangle 2"/>
          <p:cNvSpPr>
            <a:spLocks noGrp="1" noChangeArrowheads="1"/>
          </p:cNvSpPr>
          <p:nvPr>
            <p:ph type="hdr" sz="quarter"/>
          </p:nvPr>
        </p:nvSpPr>
        <p:spPr bwMode="auto">
          <a:xfrm>
            <a:off x="1" y="0"/>
            <a:ext cx="4008039" cy="3730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lvl1pPr algn="l">
              <a:defRPr sz="1200">
                <a:solidFill>
                  <a:schemeClr val="tx1"/>
                </a:solidFill>
              </a:defRPr>
            </a:lvl1pPr>
          </a:lstStyle>
          <a:p>
            <a:endParaRPr lang="en-GB"/>
          </a:p>
        </p:txBody>
      </p:sp>
      <p:sp>
        <p:nvSpPr>
          <p:cNvPr id="157699" name="Rectangle 3"/>
          <p:cNvSpPr>
            <a:spLocks noGrp="1" noChangeArrowheads="1"/>
          </p:cNvSpPr>
          <p:nvPr>
            <p:ph type="dt" idx="1"/>
          </p:nvPr>
        </p:nvSpPr>
        <p:spPr bwMode="auto">
          <a:xfrm>
            <a:off x="5237256" y="0"/>
            <a:ext cx="3905429" cy="3730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lvl1pPr algn="r">
              <a:defRPr sz="1200">
                <a:solidFill>
                  <a:schemeClr val="tx1"/>
                </a:solidFill>
              </a:defRPr>
            </a:lvl1pPr>
          </a:lstStyle>
          <a:p>
            <a:endParaRPr lang="en-GB"/>
          </a:p>
        </p:txBody>
      </p:sp>
      <p:sp>
        <p:nvSpPr>
          <p:cNvPr id="157700" name="Rectangle 4"/>
          <p:cNvSpPr>
            <a:spLocks noGrp="1" noRot="1" noChangeAspect="1" noChangeArrowheads="1" noTextEdit="1"/>
          </p:cNvSpPr>
          <p:nvPr>
            <p:ph type="sldImg" idx="2"/>
          </p:nvPr>
        </p:nvSpPr>
        <p:spPr bwMode="auto">
          <a:xfrm>
            <a:off x="2830513" y="533400"/>
            <a:ext cx="3484562" cy="2613025"/>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57701" name="Rectangle 5"/>
          <p:cNvSpPr>
            <a:spLocks noGrp="1" noChangeArrowheads="1"/>
          </p:cNvSpPr>
          <p:nvPr>
            <p:ph type="body" sz="quarter" idx="3"/>
          </p:nvPr>
        </p:nvSpPr>
        <p:spPr bwMode="auto">
          <a:xfrm>
            <a:off x="1233404" y="3305949"/>
            <a:ext cx="6675877" cy="314709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157702" name="Rectangle 6"/>
          <p:cNvSpPr>
            <a:spLocks noGrp="1" noChangeArrowheads="1"/>
          </p:cNvSpPr>
          <p:nvPr>
            <p:ph type="ftr" sz="quarter" idx="4"/>
          </p:nvPr>
        </p:nvSpPr>
        <p:spPr bwMode="auto">
          <a:xfrm>
            <a:off x="1" y="6611898"/>
            <a:ext cx="4008039" cy="3201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b" anchorCtr="0" compatLnSpc="1">
            <a:prstTxWarp prst="textNoShape">
              <a:avLst/>
            </a:prstTxWarp>
          </a:bodyPr>
          <a:lstStyle>
            <a:lvl1pPr algn="l">
              <a:defRPr sz="1200">
                <a:solidFill>
                  <a:schemeClr val="tx1"/>
                </a:solidFill>
              </a:defRPr>
            </a:lvl1pPr>
          </a:lstStyle>
          <a:p>
            <a:endParaRPr lang="en-GB"/>
          </a:p>
        </p:txBody>
      </p:sp>
      <p:sp>
        <p:nvSpPr>
          <p:cNvPr id="157703" name="Rectangle 7"/>
          <p:cNvSpPr>
            <a:spLocks noGrp="1" noChangeArrowheads="1"/>
          </p:cNvSpPr>
          <p:nvPr>
            <p:ph type="sldNum" sz="quarter" idx="5"/>
          </p:nvPr>
        </p:nvSpPr>
        <p:spPr bwMode="auto">
          <a:xfrm>
            <a:off x="5237256" y="6611898"/>
            <a:ext cx="3905429" cy="3201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b" anchorCtr="0" compatLnSpc="1">
            <a:prstTxWarp prst="textNoShape">
              <a:avLst/>
            </a:prstTxWarp>
          </a:bodyPr>
          <a:lstStyle>
            <a:lvl1pPr algn="r">
              <a:defRPr sz="1200">
                <a:solidFill>
                  <a:schemeClr val="tx1"/>
                </a:solidFill>
              </a:defRPr>
            </a:lvl1pPr>
          </a:lstStyle>
          <a:p>
            <a:fld id="{DB5CCD0D-85D3-4624-AF5A-3852515544E9}" type="slidenum">
              <a:rPr lang="en-GB"/>
              <a:pPr/>
              <a:t>‹#›</a:t>
            </a:fld>
            <a:endParaRPr lang="en-GB"/>
          </a:p>
        </p:txBody>
      </p:sp>
    </p:spTree>
    <p:extLst>
      <p:ext uri="{BB962C8B-B14F-4D97-AF65-F5344CB8AC3E}">
        <p14:creationId xmlns:p14="http://schemas.microsoft.com/office/powerpoint/2010/main" val="409511535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28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28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28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28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28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B8A34FE-2DEF-40FC-A6E4-D93B6F3CD2B3}" type="slidenum">
              <a:rPr lang="en-GB"/>
              <a:pPr/>
              <a:t>1</a:t>
            </a:fld>
            <a:endParaRPr lang="en-GB"/>
          </a:p>
        </p:txBody>
      </p:sp>
      <p:sp>
        <p:nvSpPr>
          <p:cNvPr id="158722" name="Rectangle 2"/>
          <p:cNvSpPr>
            <a:spLocks noGrp="1" noRot="1" noChangeAspect="1" noChangeArrowheads="1" noTextEdit="1"/>
          </p:cNvSpPr>
          <p:nvPr>
            <p:ph type="sldImg"/>
          </p:nvPr>
        </p:nvSpPr>
        <p:spPr>
          <a:ln/>
        </p:spPr>
      </p:sp>
      <p:sp>
        <p:nvSpPr>
          <p:cNvPr id="158723"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6046859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50F1A6BE-F846-4FC2-8389-46AF7A4962A1}" type="slidenum">
              <a:rPr lang="en-GB" smtClean="0"/>
              <a:pPr/>
              <a:t>2</a:t>
            </a:fld>
            <a:endParaRPr lang="en-GB"/>
          </a:p>
        </p:txBody>
      </p:sp>
    </p:spTree>
    <p:extLst>
      <p:ext uri="{BB962C8B-B14F-4D97-AF65-F5344CB8AC3E}">
        <p14:creationId xmlns:p14="http://schemas.microsoft.com/office/powerpoint/2010/main" val="35363544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50F1A6BE-F846-4FC2-8389-46AF7A4962A1}" type="slidenum">
              <a:rPr lang="en-GB" smtClean="0"/>
              <a:pPr/>
              <a:t>3</a:t>
            </a:fld>
            <a:endParaRPr lang="en-GB"/>
          </a:p>
        </p:txBody>
      </p:sp>
    </p:spTree>
    <p:extLst>
      <p:ext uri="{BB962C8B-B14F-4D97-AF65-F5344CB8AC3E}">
        <p14:creationId xmlns:p14="http://schemas.microsoft.com/office/powerpoint/2010/main" val="35363544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DB5CCD0D-85D3-4624-AF5A-3852515544E9}" type="slidenum">
              <a:rPr lang="en-GB" smtClean="0"/>
              <a:pPr/>
              <a:t>4</a:t>
            </a:fld>
            <a:endParaRPr lang="en-GB"/>
          </a:p>
        </p:txBody>
      </p:sp>
    </p:spTree>
    <p:extLst>
      <p:ext uri="{BB962C8B-B14F-4D97-AF65-F5344CB8AC3E}">
        <p14:creationId xmlns:p14="http://schemas.microsoft.com/office/powerpoint/2010/main" val="2088147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DB5CCD0D-85D3-4624-AF5A-3852515544E9}" type="slidenum">
              <a:rPr lang="en-GB" smtClean="0"/>
              <a:pPr/>
              <a:t>5</a:t>
            </a:fld>
            <a:endParaRPr lang="en-GB"/>
          </a:p>
        </p:txBody>
      </p:sp>
    </p:spTree>
    <p:extLst>
      <p:ext uri="{BB962C8B-B14F-4D97-AF65-F5344CB8AC3E}">
        <p14:creationId xmlns:p14="http://schemas.microsoft.com/office/powerpoint/2010/main" val="24527418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DB5CCD0D-85D3-4624-AF5A-3852515544E9}" type="slidenum">
              <a:rPr lang="en-GB" smtClean="0"/>
              <a:pPr/>
              <a:t>6</a:t>
            </a:fld>
            <a:endParaRPr lang="en-GB"/>
          </a:p>
        </p:txBody>
      </p:sp>
    </p:spTree>
    <p:extLst>
      <p:ext uri="{BB962C8B-B14F-4D97-AF65-F5344CB8AC3E}">
        <p14:creationId xmlns:p14="http://schemas.microsoft.com/office/powerpoint/2010/main" val="39878800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479A5E25-807D-40EF-B84A-6A1640458A36}" type="slidenum">
              <a:rPr lang="en-GB" smtClean="0"/>
              <a:pPr/>
              <a:t>7</a:t>
            </a:fld>
            <a:endParaRPr lang="en-GB"/>
          </a:p>
        </p:txBody>
      </p:sp>
    </p:spTree>
    <p:extLst>
      <p:ext uri="{BB962C8B-B14F-4D97-AF65-F5344CB8AC3E}">
        <p14:creationId xmlns:p14="http://schemas.microsoft.com/office/powerpoint/2010/main" val="27263092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DB5CCD0D-85D3-4624-AF5A-3852515544E9}" type="slidenum">
              <a:rPr lang="en-GB" smtClean="0"/>
              <a:pPr/>
              <a:t>8</a:t>
            </a:fld>
            <a:endParaRPr lang="en-GB"/>
          </a:p>
        </p:txBody>
      </p:sp>
    </p:spTree>
    <p:extLst>
      <p:ext uri="{BB962C8B-B14F-4D97-AF65-F5344CB8AC3E}">
        <p14:creationId xmlns:p14="http://schemas.microsoft.com/office/powerpoint/2010/main" val="3195965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74C486C9-A3AB-4FC0-A977-ED933F15F1DD}" type="slidenum">
              <a:rPr lang="en-GB" smtClean="0"/>
              <a:pPr/>
              <a:t>9</a:t>
            </a:fld>
            <a:endParaRPr lang="en-GB"/>
          </a:p>
        </p:txBody>
      </p:sp>
    </p:spTree>
    <p:extLst>
      <p:ext uri="{BB962C8B-B14F-4D97-AF65-F5344CB8AC3E}">
        <p14:creationId xmlns:p14="http://schemas.microsoft.com/office/powerpoint/2010/main" val="4803666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74C486C9-A3AB-4FC0-A977-ED933F15F1DD}" type="slidenum">
              <a:rPr lang="en-GB" smtClean="0"/>
              <a:pPr/>
              <a:t>10</a:t>
            </a:fld>
            <a:endParaRPr lang="en-GB"/>
          </a:p>
        </p:txBody>
      </p:sp>
    </p:spTree>
    <p:extLst>
      <p:ext uri="{BB962C8B-B14F-4D97-AF65-F5344CB8AC3E}">
        <p14:creationId xmlns:p14="http://schemas.microsoft.com/office/powerpoint/2010/main" val="10088081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74C486C9-A3AB-4FC0-A977-ED933F15F1DD}" type="slidenum">
              <a:rPr lang="en-GB" smtClean="0"/>
              <a:pPr/>
              <a:t>11</a:t>
            </a:fld>
            <a:endParaRPr lang="en-GB"/>
          </a:p>
        </p:txBody>
      </p:sp>
    </p:spTree>
    <p:extLst>
      <p:ext uri="{BB962C8B-B14F-4D97-AF65-F5344CB8AC3E}">
        <p14:creationId xmlns:p14="http://schemas.microsoft.com/office/powerpoint/2010/main" val="39050004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74C486C9-A3AB-4FC0-A977-ED933F15F1DD}" type="slidenum">
              <a:rPr lang="en-GB" smtClean="0"/>
              <a:pPr/>
              <a:t>12</a:t>
            </a:fld>
            <a:endParaRPr lang="en-GB"/>
          </a:p>
        </p:txBody>
      </p:sp>
    </p:spTree>
    <p:extLst>
      <p:ext uri="{BB962C8B-B14F-4D97-AF65-F5344CB8AC3E}">
        <p14:creationId xmlns:p14="http://schemas.microsoft.com/office/powerpoint/2010/main" val="29103406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74C486C9-A3AB-4FC0-A977-ED933F15F1DD}" type="slidenum">
              <a:rPr lang="en-GB" smtClean="0"/>
              <a:pPr/>
              <a:t>13</a:t>
            </a:fld>
            <a:endParaRPr lang="en-GB"/>
          </a:p>
        </p:txBody>
      </p:sp>
    </p:spTree>
    <p:extLst>
      <p:ext uri="{BB962C8B-B14F-4D97-AF65-F5344CB8AC3E}">
        <p14:creationId xmlns:p14="http://schemas.microsoft.com/office/powerpoint/2010/main" val="39607035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74C486C9-A3AB-4FC0-A977-ED933F15F1DD}" type="slidenum">
              <a:rPr lang="en-GB" smtClean="0"/>
              <a:pPr/>
              <a:t>14</a:t>
            </a:fld>
            <a:endParaRPr lang="en-GB"/>
          </a:p>
        </p:txBody>
      </p:sp>
    </p:spTree>
    <p:extLst>
      <p:ext uri="{BB962C8B-B14F-4D97-AF65-F5344CB8AC3E}">
        <p14:creationId xmlns:p14="http://schemas.microsoft.com/office/powerpoint/2010/main" val="13448674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DB5CCD0D-85D3-4624-AF5A-3852515544E9}" type="slidenum">
              <a:rPr lang="en-GB" smtClean="0"/>
              <a:pPr/>
              <a:t>15</a:t>
            </a:fld>
            <a:endParaRPr lang="en-GB"/>
          </a:p>
        </p:txBody>
      </p:sp>
    </p:spTree>
    <p:extLst>
      <p:ext uri="{BB962C8B-B14F-4D97-AF65-F5344CB8AC3E}">
        <p14:creationId xmlns:p14="http://schemas.microsoft.com/office/powerpoint/2010/main" val="10152333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DB5CCD0D-85D3-4624-AF5A-3852515544E9}" type="slidenum">
              <a:rPr lang="en-GB" smtClean="0"/>
              <a:pPr/>
              <a:t>16</a:t>
            </a:fld>
            <a:endParaRPr lang="en-GB"/>
          </a:p>
        </p:txBody>
      </p:sp>
    </p:spTree>
    <p:extLst>
      <p:ext uri="{BB962C8B-B14F-4D97-AF65-F5344CB8AC3E}">
        <p14:creationId xmlns:p14="http://schemas.microsoft.com/office/powerpoint/2010/main" val="33162364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DB5CCD0D-85D3-4624-AF5A-3852515544E9}" type="slidenum">
              <a:rPr lang="en-GB" smtClean="0"/>
              <a:pPr/>
              <a:t>17</a:t>
            </a:fld>
            <a:endParaRPr lang="en-GB"/>
          </a:p>
        </p:txBody>
      </p:sp>
    </p:spTree>
    <p:extLst>
      <p:ext uri="{BB962C8B-B14F-4D97-AF65-F5344CB8AC3E}">
        <p14:creationId xmlns:p14="http://schemas.microsoft.com/office/powerpoint/2010/main" val="379537793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DB5CCD0D-85D3-4624-AF5A-3852515544E9}" type="slidenum">
              <a:rPr lang="en-GB" smtClean="0"/>
              <a:pPr/>
              <a:t>18</a:t>
            </a:fld>
            <a:endParaRPr lang="en-GB"/>
          </a:p>
        </p:txBody>
      </p:sp>
    </p:spTree>
    <p:extLst>
      <p:ext uri="{BB962C8B-B14F-4D97-AF65-F5344CB8AC3E}">
        <p14:creationId xmlns:p14="http://schemas.microsoft.com/office/powerpoint/2010/main" val="26335698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DB5CCD0D-85D3-4624-AF5A-3852515544E9}" type="slidenum">
              <a:rPr lang="en-GB" smtClean="0"/>
              <a:pPr/>
              <a:t>19</a:t>
            </a:fld>
            <a:endParaRPr lang="en-GB"/>
          </a:p>
        </p:txBody>
      </p:sp>
    </p:spTree>
    <p:extLst>
      <p:ext uri="{BB962C8B-B14F-4D97-AF65-F5344CB8AC3E}">
        <p14:creationId xmlns:p14="http://schemas.microsoft.com/office/powerpoint/2010/main" val="234819918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DB5CCD0D-85D3-4624-AF5A-3852515544E9}" type="slidenum">
              <a:rPr lang="en-GB" smtClean="0"/>
              <a:pPr/>
              <a:t>20</a:t>
            </a:fld>
            <a:endParaRPr lang="en-GB"/>
          </a:p>
        </p:txBody>
      </p:sp>
    </p:spTree>
    <p:extLst>
      <p:ext uri="{BB962C8B-B14F-4D97-AF65-F5344CB8AC3E}">
        <p14:creationId xmlns:p14="http://schemas.microsoft.com/office/powerpoint/2010/main" val="402526611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DB5CCD0D-85D3-4624-AF5A-3852515544E9}" type="slidenum">
              <a:rPr lang="en-GB" smtClean="0"/>
              <a:pPr/>
              <a:t>21</a:t>
            </a:fld>
            <a:endParaRPr lang="en-GB"/>
          </a:p>
        </p:txBody>
      </p:sp>
    </p:spTree>
    <p:extLst>
      <p:ext uri="{BB962C8B-B14F-4D97-AF65-F5344CB8AC3E}">
        <p14:creationId xmlns:p14="http://schemas.microsoft.com/office/powerpoint/2010/main" val="33365377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CA"/>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Tree>
    <p:extLst>
      <p:ext uri="{BB962C8B-B14F-4D97-AF65-F5344CB8AC3E}">
        <p14:creationId xmlns:p14="http://schemas.microsoft.com/office/powerpoint/2010/main" val="23078007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Tree>
    <p:extLst>
      <p:ext uri="{BB962C8B-B14F-4D97-AF65-F5344CB8AC3E}">
        <p14:creationId xmlns:p14="http://schemas.microsoft.com/office/powerpoint/2010/main" val="19356272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CA"/>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Tree>
    <p:extLst>
      <p:ext uri="{BB962C8B-B14F-4D97-AF65-F5344CB8AC3E}">
        <p14:creationId xmlns:p14="http://schemas.microsoft.com/office/powerpoint/2010/main" val="1616869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0" y="1219200"/>
            <a:ext cx="4495800" cy="5638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4648200" y="1219200"/>
            <a:ext cx="4495800" cy="5638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Tree>
    <p:extLst>
      <p:ext uri="{BB962C8B-B14F-4D97-AF65-F5344CB8AC3E}">
        <p14:creationId xmlns:p14="http://schemas.microsoft.com/office/powerpoint/2010/main" val="40219205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Tree>
    <p:extLst>
      <p:ext uri="{BB962C8B-B14F-4D97-AF65-F5344CB8AC3E}">
        <p14:creationId xmlns:p14="http://schemas.microsoft.com/office/powerpoint/2010/main" val="29649248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Tree>
    <p:extLst>
      <p:ext uri="{BB962C8B-B14F-4D97-AF65-F5344CB8AC3E}">
        <p14:creationId xmlns:p14="http://schemas.microsoft.com/office/powerpoint/2010/main" val="21344275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55283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CA"/>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35445386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CA"/>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CA"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15793208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Tree>
    <p:extLst>
      <p:ext uri="{BB962C8B-B14F-4D97-AF65-F5344CB8AC3E}">
        <p14:creationId xmlns:p14="http://schemas.microsoft.com/office/powerpoint/2010/main" val="40979140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0"/>
            <a:ext cx="2286000" cy="6858000"/>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0" y="0"/>
            <a:ext cx="6705600" cy="68580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Tree>
    <p:extLst>
      <p:ext uri="{BB962C8B-B14F-4D97-AF65-F5344CB8AC3E}">
        <p14:creationId xmlns:p14="http://schemas.microsoft.com/office/powerpoint/2010/main" val="4266176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0" y="0"/>
            <a:ext cx="91440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GB" altLang="en-US"/>
              <a:t>Click to edit Master title style</a:t>
            </a:r>
          </a:p>
        </p:txBody>
      </p:sp>
      <p:sp>
        <p:nvSpPr>
          <p:cNvPr id="1027" name="Rectangle 3"/>
          <p:cNvSpPr>
            <a:spLocks noGrp="1" noChangeArrowheads="1"/>
          </p:cNvSpPr>
          <p:nvPr>
            <p:ph type="body" idx="1"/>
          </p:nvPr>
        </p:nvSpPr>
        <p:spPr bwMode="auto">
          <a:xfrm>
            <a:off x="0" y="1219200"/>
            <a:ext cx="9144000" cy="5638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ltLang="en-US" dirty="0"/>
              <a:t>Click to edit Master text styles</a:t>
            </a:r>
          </a:p>
          <a:p>
            <a:pPr lvl="1"/>
            <a:r>
              <a:rPr lang="en-GB" altLang="en-US" dirty="0"/>
              <a:t>Second level</a:t>
            </a:r>
          </a:p>
          <a:p>
            <a:pPr lvl="2"/>
            <a:r>
              <a:rPr lang="en-GB" altLang="en-US" dirty="0"/>
              <a:t>Third level</a:t>
            </a:r>
          </a:p>
          <a:p>
            <a:pPr lvl="3"/>
            <a:r>
              <a:rPr lang="en-GB" altLang="en-US" dirty="0"/>
              <a:t>Fourth level</a:t>
            </a:r>
          </a:p>
          <a:p>
            <a:pPr lvl="4"/>
            <a:r>
              <a:rPr lang="en-GB" altLang="en-US" dirty="0"/>
              <a:t>Fifth level</a:t>
            </a:r>
          </a:p>
        </p:txBody>
      </p:sp>
    </p:spTree>
    <p:extLst>
      <p:ext uri="{BB962C8B-B14F-4D97-AF65-F5344CB8AC3E}">
        <p14:creationId xmlns:p14="http://schemas.microsoft.com/office/powerpoint/2010/main" val="934866806"/>
      </p:ext>
    </p:extLst>
  </p:cSld>
  <p:clrMap bg1="dk2" tx1="lt1" bg2="dk1"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0" fontAlgn="base" hangingPunct="0">
        <a:spcBef>
          <a:spcPct val="0"/>
        </a:spcBef>
        <a:spcAft>
          <a:spcPct val="0"/>
        </a:spcAft>
        <a:defRPr sz="4000" kern="1200">
          <a:solidFill>
            <a:schemeClr val="tx2"/>
          </a:solidFill>
          <a:latin typeface="Calibri" panose="020F0502020204030204" pitchFamily="34" charset="0"/>
          <a:ea typeface="+mj-ea"/>
          <a:cs typeface="Calibri" panose="020F0502020204030204" pitchFamily="34" charset="0"/>
        </a:defRPr>
      </a:lvl1pPr>
      <a:lvl2pPr algn="ctr" rtl="0" eaLnBrk="0" fontAlgn="base" hangingPunct="0">
        <a:spcBef>
          <a:spcPct val="0"/>
        </a:spcBef>
        <a:spcAft>
          <a:spcPct val="0"/>
        </a:spcAft>
        <a:defRPr sz="4000">
          <a:solidFill>
            <a:schemeClr val="tx2"/>
          </a:solidFill>
          <a:latin typeface="Comic Sans MS" panose="030F0702030302020204" pitchFamily="66" charset="0"/>
        </a:defRPr>
      </a:lvl2pPr>
      <a:lvl3pPr algn="ctr" rtl="0" eaLnBrk="0" fontAlgn="base" hangingPunct="0">
        <a:spcBef>
          <a:spcPct val="0"/>
        </a:spcBef>
        <a:spcAft>
          <a:spcPct val="0"/>
        </a:spcAft>
        <a:defRPr sz="4000">
          <a:solidFill>
            <a:schemeClr val="tx2"/>
          </a:solidFill>
          <a:latin typeface="Comic Sans MS" panose="030F0702030302020204" pitchFamily="66" charset="0"/>
        </a:defRPr>
      </a:lvl3pPr>
      <a:lvl4pPr algn="ctr" rtl="0" eaLnBrk="0" fontAlgn="base" hangingPunct="0">
        <a:spcBef>
          <a:spcPct val="0"/>
        </a:spcBef>
        <a:spcAft>
          <a:spcPct val="0"/>
        </a:spcAft>
        <a:defRPr sz="4000">
          <a:solidFill>
            <a:schemeClr val="tx2"/>
          </a:solidFill>
          <a:latin typeface="Comic Sans MS" panose="030F0702030302020204" pitchFamily="66" charset="0"/>
        </a:defRPr>
      </a:lvl4pPr>
      <a:lvl5pPr algn="ctr" rtl="0" eaLnBrk="0" fontAlgn="base" hangingPunct="0">
        <a:spcBef>
          <a:spcPct val="0"/>
        </a:spcBef>
        <a:spcAft>
          <a:spcPct val="0"/>
        </a:spcAft>
        <a:defRPr sz="4000">
          <a:solidFill>
            <a:schemeClr val="tx2"/>
          </a:solidFill>
          <a:latin typeface="Comic Sans MS" panose="030F0702030302020204" pitchFamily="66" charset="0"/>
        </a:defRPr>
      </a:lvl5pPr>
      <a:lvl6pPr marL="457200" algn="ctr" rtl="0" eaLnBrk="0" fontAlgn="base" hangingPunct="0">
        <a:spcBef>
          <a:spcPct val="0"/>
        </a:spcBef>
        <a:spcAft>
          <a:spcPct val="0"/>
        </a:spcAft>
        <a:defRPr sz="4000">
          <a:solidFill>
            <a:schemeClr val="tx2"/>
          </a:solidFill>
          <a:latin typeface="Comic Sans MS" panose="030F0702030302020204" pitchFamily="66" charset="0"/>
        </a:defRPr>
      </a:lvl6pPr>
      <a:lvl7pPr marL="914400" algn="ctr" rtl="0" eaLnBrk="0" fontAlgn="base" hangingPunct="0">
        <a:spcBef>
          <a:spcPct val="0"/>
        </a:spcBef>
        <a:spcAft>
          <a:spcPct val="0"/>
        </a:spcAft>
        <a:defRPr sz="4000">
          <a:solidFill>
            <a:schemeClr val="tx2"/>
          </a:solidFill>
          <a:latin typeface="Comic Sans MS" panose="030F0702030302020204" pitchFamily="66" charset="0"/>
        </a:defRPr>
      </a:lvl7pPr>
      <a:lvl8pPr marL="1371600" algn="ctr" rtl="0" eaLnBrk="0" fontAlgn="base" hangingPunct="0">
        <a:spcBef>
          <a:spcPct val="0"/>
        </a:spcBef>
        <a:spcAft>
          <a:spcPct val="0"/>
        </a:spcAft>
        <a:defRPr sz="4000">
          <a:solidFill>
            <a:schemeClr val="tx2"/>
          </a:solidFill>
          <a:latin typeface="Comic Sans MS" panose="030F0702030302020204" pitchFamily="66" charset="0"/>
        </a:defRPr>
      </a:lvl8pPr>
      <a:lvl9pPr marL="1828800" algn="ctr" rtl="0" eaLnBrk="0" fontAlgn="base" hangingPunct="0">
        <a:spcBef>
          <a:spcPct val="0"/>
        </a:spcBef>
        <a:spcAft>
          <a:spcPct val="0"/>
        </a:spcAft>
        <a:defRPr sz="4000">
          <a:solidFill>
            <a:schemeClr val="tx2"/>
          </a:solidFill>
          <a:latin typeface="Comic Sans MS" panose="030F0702030302020204" pitchFamily="66" charset="0"/>
        </a:defRPr>
      </a:lvl9pPr>
    </p:titleStyle>
    <p:bodyStyle>
      <a:lvl1pPr marL="342900" indent="-342900" algn="l" rtl="0" eaLnBrk="0" fontAlgn="base" hangingPunct="0">
        <a:spcBef>
          <a:spcPct val="20000"/>
        </a:spcBef>
        <a:spcAft>
          <a:spcPct val="0"/>
        </a:spcAft>
        <a:buChar char="•"/>
        <a:defRPr sz="2800" kern="1200">
          <a:solidFill>
            <a:schemeClr val="tx1"/>
          </a:solidFill>
          <a:latin typeface="Calibri" panose="020F0502020204030204" pitchFamily="34" charset="0"/>
          <a:ea typeface="+mn-ea"/>
          <a:cs typeface="Calibri" panose="020F0502020204030204" pitchFamily="34" charset="0"/>
        </a:defRPr>
      </a:lvl1pPr>
      <a:lvl2pPr marL="742950" indent="-285750" algn="l" rtl="0" eaLnBrk="0" fontAlgn="base" hangingPunct="0">
        <a:spcBef>
          <a:spcPct val="20000"/>
        </a:spcBef>
        <a:spcAft>
          <a:spcPct val="0"/>
        </a:spcAft>
        <a:buChar char="–"/>
        <a:defRPr sz="2400" kern="1200">
          <a:solidFill>
            <a:schemeClr val="tx1"/>
          </a:solidFill>
          <a:latin typeface="Calibri" panose="020F0502020204030204" pitchFamily="34" charset="0"/>
          <a:ea typeface="+mn-ea"/>
          <a:cs typeface="Calibri" panose="020F0502020204030204" pitchFamily="34" charset="0"/>
        </a:defRPr>
      </a:lvl2pPr>
      <a:lvl3pPr marL="1143000" indent="-228600" algn="l" rtl="0" eaLnBrk="0" fontAlgn="base" hangingPunct="0">
        <a:spcBef>
          <a:spcPct val="20000"/>
        </a:spcBef>
        <a:spcAft>
          <a:spcPct val="0"/>
        </a:spcAft>
        <a:buChar char="•"/>
        <a:defRPr sz="2000" kern="1200">
          <a:solidFill>
            <a:schemeClr val="tx1"/>
          </a:solidFill>
          <a:latin typeface="Calibri" panose="020F0502020204030204" pitchFamily="34" charset="0"/>
          <a:ea typeface="+mn-ea"/>
          <a:cs typeface="Calibri" panose="020F0502020204030204" pitchFamily="34" charset="0"/>
        </a:defRPr>
      </a:lvl3pPr>
      <a:lvl4pPr marL="1600200" indent="-228600" algn="l" rtl="0" eaLnBrk="0" fontAlgn="base" hangingPunct="0">
        <a:spcBef>
          <a:spcPct val="20000"/>
        </a:spcBef>
        <a:spcAft>
          <a:spcPct val="0"/>
        </a:spcAft>
        <a:buChar char="–"/>
        <a:defRPr kern="1200">
          <a:solidFill>
            <a:schemeClr val="tx1"/>
          </a:solidFill>
          <a:latin typeface="Calibri" panose="020F0502020204030204" pitchFamily="34" charset="0"/>
          <a:ea typeface="+mn-ea"/>
          <a:cs typeface="Calibri" panose="020F0502020204030204" pitchFamily="34" charset="0"/>
        </a:defRPr>
      </a:lvl4pPr>
      <a:lvl5pPr marL="2057400" indent="-228600" algn="l" rtl="0" eaLnBrk="0" fontAlgn="base" hangingPunct="0">
        <a:spcBef>
          <a:spcPct val="20000"/>
        </a:spcBef>
        <a:spcAft>
          <a:spcPct val="0"/>
        </a:spcAft>
        <a:buChar char="»"/>
        <a:defRPr kern="1200">
          <a:solidFill>
            <a:schemeClr val="tx1"/>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2.jpeg"/></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2.jpeg"/></Relationships>
</file>

<file path=ppt/slides/_rels/slide7.xml.rels><?xml version="1.0" encoding="UTF-8" standalone="yes"?>
<Relationships xmlns="http://schemas.openxmlformats.org/package/2006/relationships"><Relationship Id="rId8" Type="http://schemas.openxmlformats.org/officeDocument/2006/relationships/image" Target="../media/image7.jpeg"/><Relationship Id="rId3" Type="http://schemas.microsoft.com/office/2007/relationships/media" Target="../media/media2.m4a"/><Relationship Id="rId7" Type="http://schemas.openxmlformats.org/officeDocument/2006/relationships/image" Target="../media/image6.jpe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notesSlide" Target="../notesSlides/notesSlide7.xml"/><Relationship Id="rId5" Type="http://schemas.openxmlformats.org/officeDocument/2006/relationships/slideLayout" Target="../slideLayouts/slideLayout2.xml"/><Relationship Id="rId4" Type="http://schemas.openxmlformats.org/officeDocument/2006/relationships/audio" Target="../media/media2.m4a"/><Relationship Id="rId9" Type="http://schemas.openxmlformats.org/officeDocument/2006/relationships/image" Target="../media/image8.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1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p:cNvSpPr>
            <a:spLocks noGrp="1" noChangeArrowheads="1"/>
          </p:cNvSpPr>
          <p:nvPr>
            <p:ph type="ctrTitle"/>
          </p:nvPr>
        </p:nvSpPr>
        <p:spPr>
          <a:xfrm>
            <a:off x="685800" y="2286000"/>
            <a:ext cx="7772400" cy="1143000"/>
          </a:xfrm>
        </p:spPr>
        <p:txBody>
          <a:bodyPr/>
          <a:lstStyle/>
          <a:p>
            <a:r>
              <a:rPr lang="en-GB" sz="5400" dirty="0"/>
              <a:t>Growing in Faith: LD 25-31</a:t>
            </a:r>
          </a:p>
        </p:txBody>
      </p:sp>
      <p:sp>
        <p:nvSpPr>
          <p:cNvPr id="126979" name="Rectangle 3"/>
          <p:cNvSpPr>
            <a:spLocks noGrp="1" noChangeArrowheads="1"/>
          </p:cNvSpPr>
          <p:nvPr>
            <p:ph type="subTitle" idx="1"/>
          </p:nvPr>
        </p:nvSpPr>
        <p:spPr>
          <a:xfrm>
            <a:off x="539552" y="3886200"/>
            <a:ext cx="8064896" cy="1752600"/>
          </a:xfrm>
        </p:spPr>
        <p:txBody>
          <a:bodyPr/>
          <a:lstStyle/>
          <a:p>
            <a:r>
              <a:rPr lang="en-GB" dirty="0"/>
              <a:t>The First Key of the Kingdom - Preaching</a:t>
            </a:r>
          </a:p>
          <a:p>
            <a:r>
              <a:rPr lang="en-GB" dirty="0"/>
              <a:t>Lesson 6 – LD 31a</a:t>
            </a:r>
          </a:p>
        </p:txBody>
      </p:sp>
      <p:pic>
        <p:nvPicPr>
          <p:cNvPr id="126982" name="Picture 6" descr="G:\Backup - juni 2009\Mijn afbeeldingen\Liturgy\Liturgie\bijbelleze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52800" y="5181600"/>
            <a:ext cx="1371600" cy="1371600"/>
          </a:xfrm>
          <a:prstGeom prst="rect">
            <a:avLst/>
          </a:prstGeom>
          <a:noFill/>
          <a:extLst>
            <a:ext uri="{909E8E84-426E-40DD-AFC4-6F175D3DCCD1}">
              <a14:hiddenFill xmlns:a14="http://schemas.microsoft.com/office/drawing/2010/main">
                <a:solidFill>
                  <a:srgbClr val="FFFFFF"/>
                </a:solidFill>
              </a14:hiddenFill>
            </a:ext>
          </a:extLst>
        </p:spPr>
      </p:pic>
      <p:pic>
        <p:nvPicPr>
          <p:cNvPr id="126983" name="Picture 7" descr="G:\Backup - juni 2009\Mijn afbeeldingen\Liturgy\Liturgie\preek.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00600" y="5105400"/>
            <a:ext cx="1252538" cy="13716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Hymn 81:1,2,5,6</a:t>
            </a:r>
          </a:p>
        </p:txBody>
      </p:sp>
      <p:sp>
        <p:nvSpPr>
          <p:cNvPr id="3" name="Content Placeholder 2"/>
          <p:cNvSpPr>
            <a:spLocks noGrp="1"/>
          </p:cNvSpPr>
          <p:nvPr>
            <p:ph idx="1"/>
          </p:nvPr>
        </p:nvSpPr>
        <p:spPr>
          <a:xfrm>
            <a:off x="1043608" y="1219200"/>
            <a:ext cx="8100392" cy="5638800"/>
          </a:xfrm>
        </p:spPr>
        <p:txBody>
          <a:bodyPr/>
          <a:lstStyle/>
          <a:p>
            <a:pPr marL="0" indent="0">
              <a:buNone/>
            </a:pPr>
            <a:r>
              <a:rPr lang="en-US" dirty="0"/>
              <a:t>1. O for a thousand tongues to sing </a:t>
            </a:r>
            <a:endParaRPr lang="en-CA" dirty="0"/>
          </a:p>
          <a:p>
            <a:pPr marL="0" indent="0">
              <a:buNone/>
            </a:pPr>
            <a:r>
              <a:rPr lang="en-US" dirty="0"/>
              <a:t>my great Redeemer’s praise, </a:t>
            </a:r>
            <a:endParaRPr lang="en-CA" dirty="0"/>
          </a:p>
          <a:p>
            <a:pPr marL="0" indent="0">
              <a:buNone/>
            </a:pPr>
            <a:r>
              <a:rPr lang="en-US" dirty="0"/>
              <a:t>the glories of my God and King, </a:t>
            </a:r>
            <a:endParaRPr lang="en-CA" dirty="0"/>
          </a:p>
          <a:p>
            <a:pPr marL="0" indent="0">
              <a:buNone/>
            </a:pPr>
            <a:r>
              <a:rPr lang="en-US" dirty="0"/>
              <a:t>the triumphs of his grace!</a:t>
            </a:r>
            <a:endParaRPr lang="en-CA" dirty="0"/>
          </a:p>
          <a:p>
            <a:pPr marL="0" indent="0">
              <a:buNone/>
            </a:pPr>
            <a:r>
              <a:rPr lang="en-US" dirty="0"/>
              <a:t> </a:t>
            </a:r>
            <a:endParaRPr lang="en-CA" dirty="0"/>
          </a:p>
          <a:p>
            <a:pPr marL="0" indent="0">
              <a:buNone/>
            </a:pPr>
            <a:r>
              <a:rPr lang="en-US" dirty="0"/>
              <a:t>2. My gracious Master and my God, </a:t>
            </a:r>
            <a:endParaRPr lang="en-CA" dirty="0"/>
          </a:p>
          <a:p>
            <a:pPr marL="0" indent="0">
              <a:buNone/>
            </a:pPr>
            <a:r>
              <a:rPr lang="en-US" dirty="0"/>
              <a:t>assist me to proclaim, </a:t>
            </a:r>
            <a:endParaRPr lang="en-CA" dirty="0"/>
          </a:p>
          <a:p>
            <a:pPr marL="0" indent="0">
              <a:buNone/>
            </a:pPr>
            <a:r>
              <a:rPr lang="en-US" dirty="0"/>
              <a:t>to spread through all the earth abroad, </a:t>
            </a:r>
            <a:endParaRPr lang="en-CA" dirty="0"/>
          </a:p>
          <a:p>
            <a:pPr marL="0" indent="0">
              <a:buNone/>
            </a:pPr>
            <a:r>
              <a:rPr lang="en-US" dirty="0"/>
              <a:t>the </a:t>
            </a:r>
            <a:r>
              <a:rPr lang="en-US" dirty="0" err="1"/>
              <a:t>honours</a:t>
            </a:r>
            <a:r>
              <a:rPr lang="en-US" dirty="0"/>
              <a:t> of your name.     </a:t>
            </a:r>
            <a:endParaRPr lang="en-CA" dirty="0"/>
          </a:p>
          <a:p>
            <a:pPr marL="0" indent="0">
              <a:buNone/>
            </a:pPr>
            <a:endParaRPr lang="en-US" dirty="0"/>
          </a:p>
        </p:txBody>
      </p:sp>
    </p:spTree>
    <p:extLst>
      <p:ext uri="{BB962C8B-B14F-4D97-AF65-F5344CB8AC3E}">
        <p14:creationId xmlns:p14="http://schemas.microsoft.com/office/powerpoint/2010/main" val="34383979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Hymn 81:1,2,5,6</a:t>
            </a:r>
          </a:p>
        </p:txBody>
      </p:sp>
      <p:sp>
        <p:nvSpPr>
          <p:cNvPr id="3" name="Content Placeholder 2"/>
          <p:cNvSpPr>
            <a:spLocks noGrp="1"/>
          </p:cNvSpPr>
          <p:nvPr>
            <p:ph idx="1"/>
          </p:nvPr>
        </p:nvSpPr>
        <p:spPr>
          <a:xfrm>
            <a:off x="1043608" y="1219200"/>
            <a:ext cx="8100392" cy="5638800"/>
          </a:xfrm>
        </p:spPr>
        <p:txBody>
          <a:bodyPr/>
          <a:lstStyle/>
          <a:p>
            <a:pPr marL="0" indent="0">
              <a:buNone/>
            </a:pPr>
            <a:r>
              <a:rPr lang="en-US" dirty="0"/>
              <a:t>5. He speaks, and, listening to his voice, </a:t>
            </a:r>
            <a:endParaRPr lang="en-CA" dirty="0"/>
          </a:p>
          <a:p>
            <a:pPr marL="0" indent="0">
              <a:buNone/>
            </a:pPr>
            <a:r>
              <a:rPr lang="en-US" dirty="0"/>
              <a:t>new life the dead receive; </a:t>
            </a:r>
            <a:endParaRPr lang="en-CA" dirty="0"/>
          </a:p>
          <a:p>
            <a:pPr marL="0" indent="0">
              <a:buNone/>
            </a:pPr>
            <a:r>
              <a:rPr lang="en-US" dirty="0"/>
              <a:t>the mournful broken hearts rejoice; </a:t>
            </a:r>
            <a:endParaRPr lang="en-CA" dirty="0"/>
          </a:p>
          <a:p>
            <a:pPr marL="0" indent="0">
              <a:buNone/>
            </a:pPr>
            <a:r>
              <a:rPr lang="en-US" dirty="0"/>
              <a:t>the humble poor believe. </a:t>
            </a:r>
            <a:endParaRPr lang="en-CA" dirty="0"/>
          </a:p>
          <a:p>
            <a:pPr marL="0" indent="0">
              <a:buNone/>
            </a:pPr>
            <a:r>
              <a:rPr lang="en-US" dirty="0"/>
              <a:t> </a:t>
            </a:r>
            <a:endParaRPr lang="en-CA" dirty="0"/>
          </a:p>
          <a:p>
            <a:pPr marL="0" indent="0">
              <a:buNone/>
            </a:pPr>
            <a:r>
              <a:rPr lang="en-US" dirty="0"/>
              <a:t>6. Hear him, you deaf; you voiceless ones, </a:t>
            </a:r>
            <a:endParaRPr lang="en-CA" dirty="0"/>
          </a:p>
          <a:p>
            <a:pPr marL="0" indent="0">
              <a:buNone/>
            </a:pPr>
            <a:r>
              <a:rPr lang="en-US" dirty="0"/>
              <a:t>your loosened tongues employ;</a:t>
            </a:r>
            <a:endParaRPr lang="en-CA" dirty="0"/>
          </a:p>
          <a:p>
            <a:pPr marL="0" indent="0">
              <a:buNone/>
            </a:pPr>
            <a:r>
              <a:rPr lang="en-US" dirty="0"/>
              <a:t>you blind, behold your </a:t>
            </a:r>
            <a:r>
              <a:rPr lang="en-US" dirty="0" err="1"/>
              <a:t>Saviour</a:t>
            </a:r>
            <a:r>
              <a:rPr lang="en-US" dirty="0"/>
              <a:t> come;</a:t>
            </a:r>
            <a:endParaRPr lang="en-CA" dirty="0"/>
          </a:p>
          <a:p>
            <a:pPr marL="0" indent="0">
              <a:buNone/>
            </a:pPr>
            <a:r>
              <a:rPr lang="en-US" dirty="0"/>
              <a:t>and leap, you lame, for joy!</a:t>
            </a:r>
            <a:endParaRPr lang="en-CA" dirty="0"/>
          </a:p>
          <a:p>
            <a:pPr marL="0" indent="0">
              <a:buNone/>
            </a:pPr>
            <a:endParaRPr lang="en-US" dirty="0"/>
          </a:p>
        </p:txBody>
      </p:sp>
    </p:spTree>
    <p:extLst>
      <p:ext uri="{BB962C8B-B14F-4D97-AF65-F5344CB8AC3E}">
        <p14:creationId xmlns:p14="http://schemas.microsoft.com/office/powerpoint/2010/main" val="1426220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Keys prevent or grant access</a:t>
            </a:r>
          </a:p>
        </p:txBody>
      </p:sp>
      <p:sp>
        <p:nvSpPr>
          <p:cNvPr id="3" name="Content Placeholder 2"/>
          <p:cNvSpPr>
            <a:spLocks noGrp="1"/>
          </p:cNvSpPr>
          <p:nvPr>
            <p:ph idx="1"/>
          </p:nvPr>
        </p:nvSpPr>
        <p:spPr/>
        <p:txBody>
          <a:bodyPr/>
          <a:lstStyle/>
          <a:p>
            <a:endParaRPr lang="en-CA" dirty="0"/>
          </a:p>
        </p:txBody>
      </p:sp>
      <p:pic>
        <p:nvPicPr>
          <p:cNvPr id="1026" name="Picture 2" descr="https://encrypted-tbn0.gstatic.com/images?q=tbn:ANd9GcSNIWodTxuapfEKWVVVJSs71ga1bxRDcn2LYxfpj4hA1eb2_N9MYXHvQMM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11760" y="1603302"/>
            <a:ext cx="4320480" cy="43204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65252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4962" name="Rectangle 2"/>
          <p:cNvSpPr>
            <a:spLocks noGrp="1" noChangeArrowheads="1"/>
          </p:cNvSpPr>
          <p:nvPr>
            <p:ph type="title"/>
          </p:nvPr>
        </p:nvSpPr>
        <p:spPr/>
        <p:txBody>
          <a:bodyPr/>
          <a:lstStyle/>
          <a:p>
            <a:r>
              <a:rPr lang="en-US"/>
              <a:t>Keys to God’s Kingdom</a:t>
            </a:r>
          </a:p>
        </p:txBody>
      </p:sp>
      <p:sp>
        <p:nvSpPr>
          <p:cNvPr id="424963" name="Rectangle 3"/>
          <p:cNvSpPr>
            <a:spLocks noGrp="1" noChangeArrowheads="1"/>
          </p:cNvSpPr>
          <p:nvPr>
            <p:ph idx="1"/>
          </p:nvPr>
        </p:nvSpPr>
        <p:spPr/>
        <p:txBody>
          <a:bodyPr/>
          <a:lstStyle/>
          <a:p>
            <a:pPr>
              <a:buFontTx/>
              <a:buNone/>
            </a:pPr>
            <a:r>
              <a:rPr lang="en-US" dirty="0">
                <a:solidFill>
                  <a:srgbClr val="00FF00"/>
                </a:solidFill>
              </a:rPr>
              <a:t>Traditionally we speak of two keys to God’s Kingdom</a:t>
            </a:r>
          </a:p>
          <a:p>
            <a:pPr>
              <a:buFontTx/>
              <a:buNone/>
            </a:pPr>
            <a:r>
              <a:rPr lang="en-US" dirty="0">
                <a:solidFill>
                  <a:srgbClr val="00FF00"/>
                </a:solidFill>
              </a:rPr>
              <a:t>	</a:t>
            </a:r>
          </a:p>
          <a:p>
            <a:pPr>
              <a:buFontTx/>
              <a:buNone/>
            </a:pPr>
            <a:endParaRPr lang="en-US" dirty="0">
              <a:solidFill>
                <a:srgbClr val="00FF00"/>
              </a:solidFill>
            </a:endParaRPr>
          </a:p>
          <a:p>
            <a:pPr>
              <a:buFontTx/>
              <a:buNone/>
            </a:pPr>
            <a:r>
              <a:rPr lang="en-US" dirty="0">
                <a:solidFill>
                  <a:srgbClr val="00FF00"/>
                </a:solidFill>
              </a:rPr>
              <a:t>			the key of the Word</a:t>
            </a:r>
          </a:p>
          <a:p>
            <a:pPr>
              <a:buFontTx/>
              <a:buNone/>
            </a:pPr>
            <a:endParaRPr lang="en-US" dirty="0">
              <a:solidFill>
                <a:srgbClr val="00FF00"/>
              </a:solidFill>
            </a:endParaRPr>
          </a:p>
          <a:p>
            <a:pPr>
              <a:buFontTx/>
              <a:buNone/>
            </a:pPr>
            <a:r>
              <a:rPr lang="en-US" dirty="0">
                <a:solidFill>
                  <a:srgbClr val="00FF00"/>
                </a:solidFill>
              </a:rPr>
              <a:t>	</a:t>
            </a:r>
          </a:p>
          <a:p>
            <a:pPr>
              <a:buFontTx/>
              <a:buNone/>
            </a:pPr>
            <a:endParaRPr lang="en-US" dirty="0">
              <a:solidFill>
                <a:srgbClr val="00FF00"/>
              </a:solidFill>
            </a:endParaRPr>
          </a:p>
          <a:p>
            <a:pPr>
              <a:buFontTx/>
              <a:buNone/>
            </a:pPr>
            <a:r>
              <a:rPr lang="en-US" dirty="0">
                <a:solidFill>
                  <a:srgbClr val="00FF00"/>
                </a:solidFill>
              </a:rPr>
              <a:t>			the key of Discipline</a:t>
            </a:r>
          </a:p>
        </p:txBody>
      </p:sp>
      <p:grpSp>
        <p:nvGrpSpPr>
          <p:cNvPr id="424968" name="Group 8"/>
          <p:cNvGrpSpPr>
            <a:grpSpLocks/>
          </p:cNvGrpSpPr>
          <p:nvPr/>
        </p:nvGrpSpPr>
        <p:grpSpPr bwMode="auto">
          <a:xfrm>
            <a:off x="6248400" y="2286000"/>
            <a:ext cx="2700338" cy="1447800"/>
            <a:chOff x="3840" y="1920"/>
            <a:chExt cx="1701" cy="912"/>
          </a:xfrm>
        </p:grpSpPr>
        <p:pic>
          <p:nvPicPr>
            <p:cNvPr id="424969" name="Picture 9" descr="G:\Backup - juni 2009\Mijn afbeeldingen\Liturgy\Liturgie\bijbelleze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40" y="1968"/>
              <a:ext cx="864" cy="864"/>
            </a:xfrm>
            <a:prstGeom prst="rect">
              <a:avLst/>
            </a:prstGeom>
            <a:noFill/>
            <a:extLst>
              <a:ext uri="{909E8E84-426E-40DD-AFC4-6F175D3DCCD1}">
                <a14:hiddenFill xmlns:a14="http://schemas.microsoft.com/office/drawing/2010/main">
                  <a:solidFill>
                    <a:srgbClr val="FFFFFF"/>
                  </a:solidFill>
                </a14:hiddenFill>
              </a:ext>
            </a:extLst>
          </p:spPr>
        </p:pic>
        <p:pic>
          <p:nvPicPr>
            <p:cNvPr id="424970" name="Picture 10" descr="G:\Backup - juni 2009\Mijn afbeeldingen\Liturgy\Liturgie\preek.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52" y="1920"/>
              <a:ext cx="789" cy="864"/>
            </a:xfrm>
            <a:prstGeom prst="rect">
              <a:avLst/>
            </a:prstGeom>
            <a:noFill/>
            <a:extLst>
              <a:ext uri="{909E8E84-426E-40DD-AFC4-6F175D3DCCD1}">
                <a14:hiddenFill xmlns:a14="http://schemas.microsoft.com/office/drawing/2010/main">
                  <a:solidFill>
                    <a:srgbClr val="FFFFFF"/>
                  </a:solidFill>
                </a14:hiddenFill>
              </a:ext>
            </a:extLst>
          </p:spPr>
        </p:pic>
      </p:grpSp>
      <p:pic>
        <p:nvPicPr>
          <p:cNvPr id="424971" name="Picture 1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58000" y="4572000"/>
            <a:ext cx="1290638" cy="1314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24974" name="Picture 14"/>
          <p:cNvPicPr>
            <a:picLocks noChangeAspect="1" noChangeArrowheads="1"/>
          </p:cNvPicPr>
          <p:nvPr/>
        </p:nvPicPr>
        <p:blipFill>
          <a:blip r:embed="rId6" cstate="print">
            <a:extLst>
              <a:ext uri="{28A0092B-C50C-407E-A947-70E740481C1C}">
                <a14:useLocalDpi xmlns:a14="http://schemas.microsoft.com/office/drawing/2010/main" val="0"/>
              </a:ext>
            </a:extLst>
          </a:blip>
          <a:srcRect t="12122" b="15152"/>
          <a:stretch>
            <a:fillRect/>
          </a:stretch>
        </p:blipFill>
        <p:spPr bwMode="auto">
          <a:xfrm>
            <a:off x="0" y="2590800"/>
            <a:ext cx="1219200" cy="887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24976" name="Picture 16"/>
          <p:cNvPicPr>
            <a:picLocks noChangeAspect="1" noChangeArrowheads="1"/>
          </p:cNvPicPr>
          <p:nvPr/>
        </p:nvPicPr>
        <p:blipFill>
          <a:blip r:embed="rId6" cstate="print">
            <a:extLst>
              <a:ext uri="{28A0092B-C50C-407E-A947-70E740481C1C}">
                <a14:useLocalDpi xmlns:a14="http://schemas.microsoft.com/office/drawing/2010/main" val="0"/>
              </a:ext>
            </a:extLst>
          </a:blip>
          <a:srcRect t="12122" b="15152"/>
          <a:stretch>
            <a:fillRect/>
          </a:stretch>
        </p:blipFill>
        <p:spPr bwMode="auto">
          <a:xfrm>
            <a:off x="0" y="4572000"/>
            <a:ext cx="1219200" cy="887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24977" name="Text Box 17"/>
          <p:cNvSpPr txBox="1">
            <a:spLocks noChangeArrowheads="1"/>
          </p:cNvSpPr>
          <p:nvPr/>
        </p:nvSpPr>
        <p:spPr bwMode="auto">
          <a:xfrm>
            <a:off x="7696200" y="0"/>
            <a:ext cx="1447800" cy="131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US" sz="8000">
                <a:solidFill>
                  <a:srgbClr val="00FF00"/>
                </a:solidFill>
                <a:sym typeface="Wingdings" pitchFamily="2" charset="2"/>
              </a:rPr>
              <a:t></a:t>
            </a:r>
            <a:endParaRPr lang="en-US" sz="2400">
              <a:solidFill>
                <a:schemeClr val="tx1"/>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5986" name="Rectangle 2"/>
          <p:cNvSpPr>
            <a:spLocks noGrp="1" noChangeArrowheads="1"/>
          </p:cNvSpPr>
          <p:nvPr>
            <p:ph type="title"/>
          </p:nvPr>
        </p:nvSpPr>
        <p:spPr/>
        <p:txBody>
          <a:bodyPr/>
          <a:lstStyle/>
          <a:p>
            <a:r>
              <a:rPr lang="en-US"/>
              <a:t>Tonight we look at</a:t>
            </a:r>
          </a:p>
        </p:txBody>
      </p:sp>
      <p:sp>
        <p:nvSpPr>
          <p:cNvPr id="425987" name="Rectangle 3"/>
          <p:cNvSpPr>
            <a:spLocks noGrp="1" noChangeArrowheads="1"/>
          </p:cNvSpPr>
          <p:nvPr>
            <p:ph idx="1"/>
          </p:nvPr>
        </p:nvSpPr>
        <p:spPr/>
        <p:txBody>
          <a:bodyPr/>
          <a:lstStyle/>
          <a:p>
            <a:pPr>
              <a:buFontTx/>
              <a:buNone/>
            </a:pPr>
            <a:endParaRPr lang="en-US" dirty="0"/>
          </a:p>
          <a:p>
            <a:pPr>
              <a:buFontTx/>
              <a:buNone/>
            </a:pPr>
            <a:r>
              <a:rPr lang="en-US" dirty="0"/>
              <a:t>	</a:t>
            </a:r>
          </a:p>
          <a:p>
            <a:pPr>
              <a:buFontTx/>
              <a:buNone/>
            </a:pPr>
            <a:endParaRPr lang="en-US" dirty="0"/>
          </a:p>
          <a:p>
            <a:pPr>
              <a:buFontTx/>
              <a:buNone/>
            </a:pPr>
            <a:r>
              <a:rPr lang="en-US" dirty="0"/>
              <a:t>			the key of the Word</a:t>
            </a:r>
          </a:p>
          <a:p>
            <a:pPr>
              <a:buFontTx/>
              <a:buNone/>
            </a:pPr>
            <a:endParaRPr lang="en-US" dirty="0"/>
          </a:p>
          <a:p>
            <a:pPr>
              <a:buFontTx/>
              <a:buNone/>
            </a:pPr>
            <a:r>
              <a:rPr lang="en-US" dirty="0"/>
              <a:t>	</a:t>
            </a:r>
          </a:p>
        </p:txBody>
      </p:sp>
      <p:pic>
        <p:nvPicPr>
          <p:cNvPr id="425989" name="Picture 5" descr="G:\Backup - juni 2009\Mijn afbeeldingen\Liturgy\Liturgie\bijbelleze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48400" y="2362200"/>
            <a:ext cx="1371600" cy="1371600"/>
          </a:xfrm>
          <a:prstGeom prst="rect">
            <a:avLst/>
          </a:prstGeom>
          <a:noFill/>
          <a:extLst>
            <a:ext uri="{909E8E84-426E-40DD-AFC4-6F175D3DCCD1}">
              <a14:hiddenFill xmlns:a14="http://schemas.microsoft.com/office/drawing/2010/main">
                <a:solidFill>
                  <a:srgbClr val="FFFFFF"/>
                </a:solidFill>
              </a14:hiddenFill>
            </a:ext>
          </a:extLst>
        </p:spPr>
      </p:pic>
      <p:pic>
        <p:nvPicPr>
          <p:cNvPr id="425990" name="Picture 6" descr="G:\Backup - juni 2009\Mijn afbeeldingen\Liturgy\Liturgie\preek.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96200" y="2286000"/>
            <a:ext cx="1252538" cy="1371600"/>
          </a:xfrm>
          <a:prstGeom prst="rect">
            <a:avLst/>
          </a:prstGeom>
          <a:noFill/>
          <a:extLst>
            <a:ext uri="{909E8E84-426E-40DD-AFC4-6F175D3DCCD1}">
              <a14:hiddenFill xmlns:a14="http://schemas.microsoft.com/office/drawing/2010/main">
                <a:solidFill>
                  <a:srgbClr val="FFFFFF"/>
                </a:solidFill>
              </a14:hiddenFill>
            </a:ext>
          </a:extLst>
        </p:spPr>
      </p:pic>
      <p:pic>
        <p:nvPicPr>
          <p:cNvPr id="425992" name="Picture 8"/>
          <p:cNvPicPr>
            <a:picLocks noChangeAspect="1" noChangeArrowheads="1"/>
          </p:cNvPicPr>
          <p:nvPr/>
        </p:nvPicPr>
        <p:blipFill>
          <a:blip r:embed="rId5" cstate="print">
            <a:extLst>
              <a:ext uri="{28A0092B-C50C-407E-A947-70E740481C1C}">
                <a14:useLocalDpi xmlns:a14="http://schemas.microsoft.com/office/drawing/2010/main" val="0"/>
              </a:ext>
            </a:extLst>
          </a:blip>
          <a:srcRect t="12122" b="15152"/>
          <a:stretch>
            <a:fillRect/>
          </a:stretch>
        </p:blipFill>
        <p:spPr bwMode="auto">
          <a:xfrm>
            <a:off x="0" y="2590800"/>
            <a:ext cx="1219200" cy="887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25995" name="AutoShape 11"/>
          <p:cNvSpPr>
            <a:spLocks noChangeArrowheads="1"/>
          </p:cNvSpPr>
          <p:nvPr/>
        </p:nvSpPr>
        <p:spPr bwMode="auto">
          <a:xfrm>
            <a:off x="200025" y="4922500"/>
            <a:ext cx="8834438" cy="1397675"/>
          </a:xfrm>
          <a:prstGeom prst="horizontalScroll">
            <a:avLst>
              <a:gd name="adj" fmla="val 7194"/>
            </a:avLst>
          </a:prstGeom>
          <a:solidFill>
            <a:srgbClr val="FF9900"/>
          </a:solidFill>
          <a:ln w="9525">
            <a:solidFill>
              <a:srgbClr val="FF66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l"/>
            <a:r>
              <a:rPr lang="en-CA" sz="2400" i="1" dirty="0">
                <a:solidFill>
                  <a:schemeClr val="bg1"/>
                </a:solidFill>
              </a:rPr>
              <a:t>How then will they call on him in whom they have not believed? And how are they to believe in him of whom they have never heard? And how are they to hear without someone preaching?        </a:t>
            </a:r>
            <a:r>
              <a:rPr lang="en-US" sz="2400" dirty="0">
                <a:solidFill>
                  <a:schemeClr val="bg1"/>
                </a:solidFill>
              </a:rPr>
              <a:t>Romans 10:14</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8" fill="hold" grpId="0" nodeType="afterEffect">
                                  <p:stCondLst>
                                    <p:cond delay="0"/>
                                  </p:stCondLst>
                                  <p:childTnLst>
                                    <p:set>
                                      <p:cBhvr>
                                        <p:cTn id="6" dur="1" fill="hold">
                                          <p:stCondLst>
                                            <p:cond delay="0"/>
                                          </p:stCondLst>
                                        </p:cTn>
                                        <p:tgtEl>
                                          <p:spTgt spid="425995"/>
                                        </p:tgtEl>
                                        <p:attrNameLst>
                                          <p:attrName>style.visibility</p:attrName>
                                        </p:attrNameLst>
                                      </p:cBhvr>
                                      <p:to>
                                        <p:strVal val="visible"/>
                                      </p:to>
                                    </p:set>
                                    <p:anim calcmode="lin" valueType="num">
                                      <p:cBhvr>
                                        <p:cTn id="7" dur="1000" fill="hold"/>
                                        <p:tgtEl>
                                          <p:spTgt spid="425995"/>
                                        </p:tgtEl>
                                        <p:attrNameLst>
                                          <p:attrName>ppt_x</p:attrName>
                                        </p:attrNameLst>
                                      </p:cBhvr>
                                      <p:tavLst>
                                        <p:tav tm="0">
                                          <p:val>
                                            <p:strVal val="#ppt_x-#ppt_w/2"/>
                                          </p:val>
                                        </p:tav>
                                        <p:tav tm="100000">
                                          <p:val>
                                            <p:strVal val="#ppt_x"/>
                                          </p:val>
                                        </p:tav>
                                      </p:tavLst>
                                    </p:anim>
                                    <p:anim calcmode="lin" valueType="num">
                                      <p:cBhvr>
                                        <p:cTn id="8" dur="1000" fill="hold"/>
                                        <p:tgtEl>
                                          <p:spTgt spid="425995"/>
                                        </p:tgtEl>
                                        <p:attrNameLst>
                                          <p:attrName>ppt_y</p:attrName>
                                        </p:attrNameLst>
                                      </p:cBhvr>
                                      <p:tavLst>
                                        <p:tav tm="0">
                                          <p:val>
                                            <p:strVal val="#ppt_y"/>
                                          </p:val>
                                        </p:tav>
                                        <p:tav tm="100000">
                                          <p:val>
                                            <p:strVal val="#ppt_y"/>
                                          </p:val>
                                        </p:tav>
                                      </p:tavLst>
                                    </p:anim>
                                    <p:anim calcmode="lin" valueType="num">
                                      <p:cBhvr>
                                        <p:cTn id="9" dur="1000" fill="hold"/>
                                        <p:tgtEl>
                                          <p:spTgt spid="425995"/>
                                        </p:tgtEl>
                                        <p:attrNameLst>
                                          <p:attrName>ppt_w</p:attrName>
                                        </p:attrNameLst>
                                      </p:cBhvr>
                                      <p:tavLst>
                                        <p:tav tm="0">
                                          <p:val>
                                            <p:fltVal val="0"/>
                                          </p:val>
                                        </p:tav>
                                        <p:tav tm="100000">
                                          <p:val>
                                            <p:strVal val="#ppt_w"/>
                                          </p:val>
                                        </p:tav>
                                      </p:tavLst>
                                    </p:anim>
                                    <p:anim calcmode="lin" valueType="num">
                                      <p:cBhvr>
                                        <p:cTn id="10" dur="1000" fill="hold"/>
                                        <p:tgtEl>
                                          <p:spTgt spid="42599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5995" grpId="0" animBg="1"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6838" name="AutoShape 6"/>
          <p:cNvSpPr>
            <a:spLocks noChangeArrowheads="1"/>
          </p:cNvSpPr>
          <p:nvPr/>
        </p:nvSpPr>
        <p:spPr bwMode="auto">
          <a:xfrm>
            <a:off x="121823" y="298341"/>
            <a:ext cx="8836025" cy="1341656"/>
          </a:xfrm>
          <a:prstGeom prst="wedgeEllipseCallout">
            <a:avLst>
              <a:gd name="adj1" fmla="val 19519"/>
              <a:gd name="adj2" fmla="val 204313"/>
            </a:avLst>
          </a:prstGeom>
          <a:solidFill>
            <a:schemeClr val="tx1"/>
          </a:solidFill>
          <a:ln w="25400">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US" sz="2800" i="1" dirty="0">
                <a:solidFill>
                  <a:schemeClr val="bg1"/>
                </a:solidFill>
                <a:latin typeface="Comic Sans MS" pitchFamily="66" charset="0"/>
              </a:rPr>
              <a:t>Preaching is telling people on behalf of God where things are at.</a:t>
            </a:r>
            <a:endParaRPr lang="en-US" i="1" dirty="0">
              <a:solidFill>
                <a:schemeClr val="bg1"/>
              </a:solidFill>
            </a:endParaRPr>
          </a:p>
        </p:txBody>
      </p:sp>
      <p:pic>
        <p:nvPicPr>
          <p:cNvPr id="376834" name="Picture 2" descr="G:\Backup - juni 2009\Catechism\Pictures\Vragie.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81000" y="4267200"/>
            <a:ext cx="2514600" cy="2419350"/>
          </a:xfrm>
          <a:prstGeom prst="rect">
            <a:avLst/>
          </a:prstGeom>
          <a:noFill/>
          <a:extLst>
            <a:ext uri="{909E8E84-426E-40DD-AFC4-6F175D3DCCD1}">
              <a14:hiddenFill xmlns:a14="http://schemas.microsoft.com/office/drawing/2010/main">
                <a:solidFill>
                  <a:srgbClr val="FFFFFF"/>
                </a:solidFill>
              </a14:hiddenFill>
            </a:ext>
          </a:extLst>
        </p:spPr>
      </p:pic>
      <p:sp>
        <p:nvSpPr>
          <p:cNvPr id="376835" name="AutoShape 3"/>
          <p:cNvSpPr>
            <a:spLocks noChangeArrowheads="1"/>
          </p:cNvSpPr>
          <p:nvPr/>
        </p:nvSpPr>
        <p:spPr bwMode="auto">
          <a:xfrm>
            <a:off x="152400" y="2657108"/>
            <a:ext cx="5029200" cy="735747"/>
          </a:xfrm>
          <a:prstGeom prst="wedgeEllipseCallout">
            <a:avLst>
              <a:gd name="adj1" fmla="val -18921"/>
              <a:gd name="adj2" fmla="val 278530"/>
            </a:avLst>
          </a:prstGeom>
          <a:solidFill>
            <a:schemeClr val="tx1"/>
          </a:solidFill>
          <a:ln w="25400">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CA" sz="2800" i="1" dirty="0">
                <a:solidFill>
                  <a:schemeClr val="bg1"/>
                </a:solidFill>
                <a:latin typeface="Comic Sans MS" pitchFamily="66" charset="0"/>
              </a:rPr>
              <a:t>What is preaching?</a:t>
            </a:r>
            <a:endParaRPr lang="en-US" i="1" dirty="0">
              <a:solidFill>
                <a:schemeClr val="bg1"/>
              </a:solidFill>
            </a:endParaRPr>
          </a:p>
        </p:txBody>
      </p:sp>
      <p:pic>
        <p:nvPicPr>
          <p:cNvPr id="376837" name="Picture 5" descr="G:\Backup - juni 2009\Catechism\Pictures\Roepie.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326188" y="2971800"/>
            <a:ext cx="1685925" cy="2286000"/>
          </a:xfrm>
          <a:prstGeom prst="rect">
            <a:avLst/>
          </a:prstGeom>
          <a:noFill/>
          <a:extLst>
            <a:ext uri="{909E8E84-426E-40DD-AFC4-6F175D3DCCD1}">
              <a14:hiddenFill xmlns:a14="http://schemas.microsoft.com/office/drawing/2010/main">
                <a:solidFill>
                  <a:srgbClr val="FFFFFF"/>
                </a:solidFill>
              </a14:hiddenFill>
            </a:ext>
          </a:extLst>
        </p:spPr>
      </p:pic>
      <p:pic>
        <p:nvPicPr>
          <p:cNvPr id="5" name="4416C09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7524328" y="2001098"/>
            <a:ext cx="609600" cy="609600"/>
          </a:xfrm>
          <a:prstGeom prst="rect">
            <a:avLst/>
          </a:prstGeom>
        </p:spPr>
      </p:pic>
      <p:pic>
        <p:nvPicPr>
          <p:cNvPr id="6" name="89BE7A94">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9"/>
          <a:stretch>
            <a:fillRect/>
          </a:stretch>
        </p:blipFill>
        <p:spPr>
          <a:xfrm>
            <a:off x="3514725" y="4872038"/>
            <a:ext cx="609600" cy="609600"/>
          </a:xfrm>
          <a:prstGeom prst="rect">
            <a:avLst/>
          </a:prstGeom>
        </p:spPr>
      </p:pic>
      <p:sp>
        <p:nvSpPr>
          <p:cNvPr id="7" name="Rectangle 6"/>
          <p:cNvSpPr/>
          <p:nvPr/>
        </p:nvSpPr>
        <p:spPr bwMode="auto">
          <a:xfrm>
            <a:off x="3332237" y="4780794"/>
            <a:ext cx="792088" cy="792088"/>
          </a:xfrm>
          <a:prstGeom prst="rect">
            <a:avLst/>
          </a:prstGeom>
          <a:solidFill>
            <a:schemeClr val="bg1"/>
          </a:solidFill>
          <a:ln>
            <a:noFill/>
          </a:ln>
          <a:effectLst/>
        </p:spPr>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CA" sz="4400" b="0" i="0" u="none" strike="noStrike" cap="none" normalizeH="0" baseline="0">
              <a:ln>
                <a:noFill/>
              </a:ln>
              <a:solidFill>
                <a:schemeClr val="tx2"/>
              </a:solidFill>
              <a:effectLst/>
              <a:latin typeface="Times New Roman" pitchFamily="18" charset="0"/>
            </a:endParaRPr>
          </a:p>
        </p:txBody>
      </p:sp>
      <p:sp>
        <p:nvSpPr>
          <p:cNvPr id="12" name="Rectangle 11"/>
          <p:cNvSpPr/>
          <p:nvPr/>
        </p:nvSpPr>
        <p:spPr bwMode="auto">
          <a:xfrm>
            <a:off x="7341840" y="1909854"/>
            <a:ext cx="792088" cy="792088"/>
          </a:xfrm>
          <a:prstGeom prst="rect">
            <a:avLst/>
          </a:prstGeom>
          <a:solidFill>
            <a:schemeClr val="bg1"/>
          </a:solidFill>
          <a:ln>
            <a:noFill/>
          </a:ln>
          <a:effectLst/>
        </p:spPr>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CA" sz="4400" b="0" i="1" u="none" strike="noStrike" cap="none" normalizeH="0" baseline="0">
              <a:ln>
                <a:noFill/>
              </a:ln>
              <a:solidFill>
                <a:schemeClr val="tx2"/>
              </a:solidFill>
              <a:effectLst/>
              <a:latin typeface="Times New Roman" pitchFamily="18" charset="0"/>
            </a:endParaRPr>
          </a:p>
        </p:txBody>
      </p:sp>
    </p:spTree>
    <p:extLst>
      <p:ext uri="{BB962C8B-B14F-4D97-AF65-F5344CB8AC3E}">
        <p14:creationId xmlns:p14="http://schemas.microsoft.com/office/powerpoint/2010/main" val="18426966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856" fill="hold"/>
                                        <p:tgtEl>
                                          <p:spTgt spid="6"/>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76837"/>
                                        </p:tgtEl>
                                        <p:attrNameLst>
                                          <p:attrName>style.visibility</p:attrName>
                                        </p:attrNameLst>
                                      </p:cBhvr>
                                      <p:to>
                                        <p:strVal val="visible"/>
                                      </p:to>
                                    </p:set>
                                  </p:childTnLst>
                                </p:cTn>
                              </p:par>
                            </p:childTnLst>
                          </p:cTn>
                        </p:par>
                        <p:par>
                          <p:cTn id="11" fill="hold">
                            <p:stCondLst>
                              <p:cond delay="0"/>
                            </p:stCondLst>
                            <p:childTnLst>
                              <p:par>
                                <p:cTn id="12" presetID="1" presetClass="entr" presetSubtype="0" fill="hold" grpId="0" nodeType="afterEffect">
                                  <p:stCondLst>
                                    <p:cond delay="0"/>
                                  </p:stCondLst>
                                  <p:iterate type="lt">
                                    <p:tmAbs val="140"/>
                                  </p:iterate>
                                  <p:childTnLst>
                                    <p:set>
                                      <p:cBhvr>
                                        <p:cTn id="13" dur="1" fill="hold">
                                          <p:stCondLst>
                                            <p:cond delay="0"/>
                                          </p:stCondLst>
                                        </p:cTn>
                                        <p:tgtEl>
                                          <p:spTgt spid="376838"/>
                                        </p:tgtEl>
                                        <p:attrNameLst>
                                          <p:attrName>style.visibility</p:attrName>
                                        </p:attrNameLst>
                                      </p:cBhvr>
                                      <p:to>
                                        <p:strVal val="visible"/>
                                      </p:to>
                                    </p:set>
                                  </p:childTnLst>
                                </p:cTn>
                              </p:par>
                              <p:par>
                                <p:cTn id="14" presetID="1" presetClass="mediacall" presetSubtype="0" fill="hold" nodeType="withEffect">
                                  <p:stCondLst>
                                    <p:cond delay="0"/>
                                  </p:stCondLst>
                                  <p:childTnLst>
                                    <p:cmd type="call" cmd="playFrom(0.0)">
                                      <p:cBhvr>
                                        <p:cTn id="15" dur="7823"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6" fill="hold" display="0">
                  <p:stCondLst>
                    <p:cond delay="indefinite"/>
                  </p:stCondLst>
                  <p:endCondLst>
                    <p:cond evt="onStopAudio" delay="0">
                      <p:tgtEl>
                        <p:sldTgt/>
                      </p:tgtEl>
                    </p:cond>
                  </p:endCondLst>
                </p:cTn>
                <p:tgtEl>
                  <p:spTgt spid="5"/>
                </p:tgtEl>
              </p:cMediaNode>
            </p:audio>
            <p:audio>
              <p:cMediaNode vol="80000">
                <p:cTn id="17" fill="hold" display="0">
                  <p:stCondLst>
                    <p:cond delay="indefinite"/>
                  </p:stCondLst>
                  <p:endCondLst>
                    <p:cond evt="onStopAudio" delay="0">
                      <p:tgtEl>
                        <p:sldTgt/>
                      </p:tgtEl>
                    </p:cond>
                  </p:endCondLst>
                </p:cTn>
                <p:tgtEl>
                  <p:spTgt spid="6"/>
                </p:tgtEl>
              </p:cMediaNode>
            </p:audio>
          </p:childTnLst>
        </p:cTn>
      </p:par>
    </p:tnLst>
    <p:bldLst>
      <p:bldP spid="376838" grpId="0" animBg="1"/>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42370" name="Rectangle 2"/>
          <p:cNvSpPr>
            <a:spLocks noGrp="1" noChangeArrowheads="1"/>
          </p:cNvSpPr>
          <p:nvPr>
            <p:ph type="title"/>
          </p:nvPr>
        </p:nvSpPr>
        <p:spPr/>
        <p:txBody>
          <a:bodyPr/>
          <a:lstStyle/>
          <a:p>
            <a:r>
              <a:rPr lang="en-US"/>
              <a:t>Preaching is</a:t>
            </a:r>
          </a:p>
        </p:txBody>
      </p:sp>
      <p:sp>
        <p:nvSpPr>
          <p:cNvPr id="442371" name="Rectangle 3"/>
          <p:cNvSpPr>
            <a:spLocks noGrp="1" noChangeArrowheads="1"/>
          </p:cNvSpPr>
          <p:nvPr>
            <p:ph idx="1"/>
          </p:nvPr>
        </p:nvSpPr>
        <p:spPr>
          <a:xfrm>
            <a:off x="0" y="1447800"/>
            <a:ext cx="9144000" cy="5410200"/>
          </a:xfrm>
        </p:spPr>
        <p:txBody>
          <a:bodyPr/>
          <a:lstStyle/>
          <a:p>
            <a:pPr>
              <a:buFontTx/>
              <a:buNone/>
            </a:pPr>
            <a:r>
              <a:rPr lang="en-US" dirty="0">
                <a:solidFill>
                  <a:srgbClr val="00FF00"/>
                </a:solidFill>
              </a:rPr>
              <a:t>Telling people</a:t>
            </a:r>
          </a:p>
          <a:p>
            <a:pPr>
              <a:buFontTx/>
              <a:buNone/>
            </a:pPr>
            <a:r>
              <a:rPr lang="en-US" dirty="0">
                <a:solidFill>
                  <a:srgbClr val="00FF00"/>
                </a:solidFill>
              </a:rPr>
              <a:t>			On behalf of God</a:t>
            </a:r>
          </a:p>
          <a:p>
            <a:pPr>
              <a:buFontTx/>
              <a:buNone/>
            </a:pPr>
            <a:r>
              <a:rPr lang="en-US" dirty="0">
                <a:solidFill>
                  <a:srgbClr val="00FF00"/>
                </a:solidFill>
              </a:rPr>
              <a:t>					Where things are at.</a:t>
            </a:r>
          </a:p>
          <a:p>
            <a:pPr>
              <a:buFontTx/>
              <a:buNone/>
            </a:pPr>
            <a:endParaRPr lang="en-US" dirty="0">
              <a:solidFill>
                <a:srgbClr val="00FF00"/>
              </a:solidFill>
            </a:endParaRPr>
          </a:p>
          <a:p>
            <a:pPr>
              <a:buFontTx/>
              <a:buNone/>
            </a:pPr>
            <a:r>
              <a:rPr lang="en-US" dirty="0"/>
              <a:t>That message is, in brief:</a:t>
            </a:r>
          </a:p>
          <a:p>
            <a:pPr>
              <a:buFontTx/>
              <a:buNone/>
            </a:pPr>
            <a:r>
              <a:rPr lang="en-US" dirty="0">
                <a:solidFill>
                  <a:srgbClr val="00FF00"/>
                </a:solidFill>
              </a:rPr>
              <a:t>- This world is God’s world and we are to serve God</a:t>
            </a:r>
          </a:p>
          <a:p>
            <a:pPr>
              <a:buFontTx/>
              <a:buNone/>
            </a:pPr>
            <a:r>
              <a:rPr lang="en-US" dirty="0">
                <a:solidFill>
                  <a:srgbClr val="00FF00"/>
                </a:solidFill>
              </a:rPr>
              <a:t>- Those who don’t serve God will suffer God’s anger</a:t>
            </a:r>
          </a:p>
          <a:p>
            <a:pPr>
              <a:buFontTx/>
              <a:buNone/>
            </a:pPr>
            <a:r>
              <a:rPr lang="en-US" dirty="0">
                <a:solidFill>
                  <a:srgbClr val="00FF00"/>
                </a:solidFill>
              </a:rPr>
              <a:t>- Those who do serve God will be saved from God’s anger</a:t>
            </a:r>
          </a:p>
          <a:p>
            <a:pPr>
              <a:buFontTx/>
              <a:buNone/>
            </a:pPr>
            <a:r>
              <a:rPr lang="en-US" dirty="0">
                <a:solidFill>
                  <a:srgbClr val="00FF00"/>
                </a:solidFill>
              </a:rPr>
              <a:t>- In Christ, God gives us the means to salvation</a:t>
            </a:r>
          </a:p>
        </p:txBody>
      </p:sp>
      <p:sp>
        <p:nvSpPr>
          <p:cNvPr id="442372" name="Text Box 4"/>
          <p:cNvSpPr txBox="1">
            <a:spLocks noChangeArrowheads="1"/>
          </p:cNvSpPr>
          <p:nvPr/>
        </p:nvSpPr>
        <p:spPr bwMode="auto">
          <a:xfrm>
            <a:off x="7696200" y="0"/>
            <a:ext cx="1447800" cy="131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US" sz="8000">
                <a:solidFill>
                  <a:srgbClr val="00FF00"/>
                </a:solidFill>
                <a:sym typeface="Wingdings" pitchFamily="2" charset="2"/>
              </a:rPr>
              <a:t></a:t>
            </a:r>
            <a:endParaRPr lang="en-US" sz="240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withEffect">
                                  <p:stCondLst>
                                    <p:cond delay="0"/>
                                  </p:stCondLst>
                                  <p:iterate type="lt">
                                    <p:tmAbs val="100"/>
                                  </p:iterate>
                                  <p:childTnLst>
                                    <p:set>
                                      <p:cBhvr>
                                        <p:cTn id="6" dur="1" fill="hold">
                                          <p:stCondLst>
                                            <p:cond delay="9"/>
                                          </p:stCondLst>
                                        </p:cTn>
                                        <p:tgtEl>
                                          <p:spTgt spid="442371">
                                            <p:txEl>
                                              <p:pRg st="0" end="0"/>
                                            </p:txEl>
                                          </p:spTgt>
                                        </p:tgtEl>
                                        <p:attrNameLst>
                                          <p:attrName>style.visibility</p:attrName>
                                        </p:attrNameLst>
                                      </p:cBhvr>
                                      <p:to>
                                        <p:strVal val="visible"/>
                                      </p:to>
                                    </p:set>
                                  </p:childTnLst>
                                </p:cTn>
                              </p:par>
                            </p:childTnLst>
                          </p:cTn>
                        </p:par>
                        <p:par>
                          <p:cTn id="7" fill="hold">
                            <p:stCondLst>
                              <p:cond delay="1210"/>
                            </p:stCondLst>
                            <p:childTnLst>
                              <p:par>
                                <p:cTn id="8" presetID="1" presetClass="entr" presetSubtype="0" fill="hold" grpId="0" nodeType="afterEffect">
                                  <p:stCondLst>
                                    <p:cond delay="0"/>
                                  </p:stCondLst>
                                  <p:iterate type="lt">
                                    <p:tmAbs val="100"/>
                                  </p:iterate>
                                  <p:childTnLst>
                                    <p:set>
                                      <p:cBhvr>
                                        <p:cTn id="9" dur="1" fill="hold">
                                          <p:stCondLst>
                                            <p:cond delay="9"/>
                                          </p:stCondLst>
                                        </p:cTn>
                                        <p:tgtEl>
                                          <p:spTgt spid="442371">
                                            <p:txEl>
                                              <p:pRg st="1" end="1"/>
                                            </p:txEl>
                                          </p:spTgt>
                                        </p:tgtEl>
                                        <p:attrNameLst>
                                          <p:attrName>style.visibility</p:attrName>
                                        </p:attrNameLst>
                                      </p:cBhvr>
                                      <p:to>
                                        <p:strVal val="visible"/>
                                      </p:to>
                                    </p:set>
                                  </p:childTnLst>
                                </p:cTn>
                              </p:par>
                            </p:childTnLst>
                          </p:cTn>
                        </p:par>
                        <p:par>
                          <p:cTn id="10" fill="hold">
                            <p:stCondLst>
                              <p:cond delay="2420"/>
                            </p:stCondLst>
                            <p:childTnLst>
                              <p:par>
                                <p:cTn id="11" presetID="1" presetClass="entr" presetSubtype="0" fill="hold" grpId="0" nodeType="afterEffect">
                                  <p:stCondLst>
                                    <p:cond delay="0"/>
                                  </p:stCondLst>
                                  <p:iterate type="lt">
                                    <p:tmAbs val="100"/>
                                  </p:iterate>
                                  <p:childTnLst>
                                    <p:set>
                                      <p:cBhvr>
                                        <p:cTn id="12" dur="1" fill="hold">
                                          <p:stCondLst>
                                            <p:cond delay="9"/>
                                          </p:stCondLst>
                                        </p:cTn>
                                        <p:tgtEl>
                                          <p:spTgt spid="442371">
                                            <p:txEl>
                                              <p:pRg st="2" end="2"/>
                                            </p:txEl>
                                          </p:spTgt>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grpId="0" nodeType="clickEffect">
                                  <p:stCondLst>
                                    <p:cond delay="0"/>
                                  </p:stCondLst>
                                  <p:childTnLst>
                                    <p:set>
                                      <p:cBhvr>
                                        <p:cTn id="16" dur="1" fill="hold">
                                          <p:stCondLst>
                                            <p:cond delay="9"/>
                                          </p:stCondLst>
                                        </p:cTn>
                                        <p:tgtEl>
                                          <p:spTgt spid="442371">
                                            <p:txEl>
                                              <p:pRg st="4" end="4"/>
                                            </p:txEl>
                                          </p:spTgt>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grpId="0" nodeType="clickEffect">
                                  <p:stCondLst>
                                    <p:cond delay="0"/>
                                  </p:stCondLst>
                                  <p:childTnLst>
                                    <p:set>
                                      <p:cBhvr>
                                        <p:cTn id="20" dur="1" fill="hold">
                                          <p:stCondLst>
                                            <p:cond delay="9"/>
                                          </p:stCondLst>
                                        </p:cTn>
                                        <p:tgtEl>
                                          <p:spTgt spid="442371">
                                            <p:txEl>
                                              <p:pRg st="5" end="5"/>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9"/>
                                          </p:stCondLst>
                                        </p:cTn>
                                        <p:tgtEl>
                                          <p:spTgt spid="442371">
                                            <p:txEl>
                                              <p:pRg st="6" end="6"/>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9"/>
                                          </p:stCondLst>
                                        </p:cTn>
                                        <p:tgtEl>
                                          <p:spTgt spid="442371">
                                            <p:txEl>
                                              <p:pRg st="7" end="7"/>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9"/>
                                          </p:stCondLst>
                                        </p:cTn>
                                        <p:tgtEl>
                                          <p:spTgt spid="442371">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2371" grpId="0" uiExpand="1" build="p"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2370" name="Rectangle 2"/>
          <p:cNvSpPr>
            <a:spLocks noGrp="1" noChangeArrowheads="1"/>
          </p:cNvSpPr>
          <p:nvPr>
            <p:ph type="title"/>
          </p:nvPr>
        </p:nvSpPr>
        <p:spPr/>
        <p:txBody>
          <a:bodyPr/>
          <a:lstStyle/>
          <a:p>
            <a:r>
              <a:rPr lang="en-US" dirty="0">
                <a:solidFill>
                  <a:schemeClr val="tx1"/>
                </a:solidFill>
              </a:rPr>
              <a:t>God’s Kingdom today</a:t>
            </a:r>
          </a:p>
        </p:txBody>
      </p:sp>
      <p:sp>
        <p:nvSpPr>
          <p:cNvPr id="442371" name="Rectangle 3"/>
          <p:cNvSpPr>
            <a:spLocks noGrp="1" noChangeArrowheads="1"/>
          </p:cNvSpPr>
          <p:nvPr>
            <p:ph idx="1"/>
          </p:nvPr>
        </p:nvSpPr>
        <p:spPr/>
        <p:txBody>
          <a:bodyPr/>
          <a:lstStyle/>
          <a:p>
            <a:pPr>
              <a:buFontTx/>
              <a:buNone/>
            </a:pPr>
            <a:r>
              <a:rPr lang="en-US"/>
              <a:t>God’s Kingdom is:</a:t>
            </a:r>
          </a:p>
          <a:p>
            <a:pPr>
              <a:buFontTx/>
              <a:buNone/>
            </a:pPr>
            <a:r>
              <a:rPr lang="en-US"/>
              <a:t>	- God as King, Christ as prime minister and general</a:t>
            </a:r>
          </a:p>
          <a:p>
            <a:pPr>
              <a:buFontTx/>
              <a:buNone/>
            </a:pPr>
            <a:r>
              <a:rPr lang="en-US"/>
              <a:t>	- creation as territory</a:t>
            </a:r>
          </a:p>
          <a:p>
            <a:pPr>
              <a:buFontTx/>
              <a:buNone/>
            </a:pPr>
            <a:r>
              <a:rPr lang="en-US"/>
              <a:t>	- all people as residents</a:t>
            </a:r>
          </a:p>
          <a:p>
            <a:pPr>
              <a:buFontTx/>
              <a:buNone/>
            </a:pPr>
            <a:r>
              <a:rPr lang="en-US"/>
              <a:t>But there is civil war!</a:t>
            </a:r>
          </a:p>
          <a:p>
            <a:pPr>
              <a:buFontTx/>
              <a:buNone/>
            </a:pPr>
            <a:r>
              <a:rPr lang="en-US"/>
              <a:t>	- some people are rebels</a:t>
            </a:r>
          </a:p>
          <a:p>
            <a:pPr>
              <a:buFontTx/>
              <a:buNone/>
            </a:pPr>
            <a:r>
              <a:rPr lang="en-US"/>
              <a:t>	- some regions refuse to acknowledge God</a:t>
            </a:r>
          </a:p>
          <a:p>
            <a:pPr>
              <a:buFontTx/>
              <a:buNone/>
            </a:pPr>
            <a:r>
              <a:rPr lang="en-US"/>
              <a:t>	- the devil is the rival king</a:t>
            </a:r>
          </a:p>
          <a:p>
            <a:pPr>
              <a:buFontTx/>
              <a:buNone/>
            </a:pPr>
            <a:r>
              <a:rPr lang="en-US"/>
              <a:t>By the preaching God conquers hearts and territory</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3394" name="Rectangle 2"/>
          <p:cNvSpPr>
            <a:spLocks noGrp="1" noChangeArrowheads="1"/>
          </p:cNvSpPr>
          <p:nvPr>
            <p:ph type="title"/>
          </p:nvPr>
        </p:nvSpPr>
        <p:spPr/>
        <p:txBody>
          <a:bodyPr/>
          <a:lstStyle/>
          <a:p>
            <a:r>
              <a:rPr lang="en-US" dirty="0">
                <a:solidFill>
                  <a:schemeClr val="tx1"/>
                </a:solidFill>
              </a:rPr>
              <a:t>Entry to the Kingdom</a:t>
            </a:r>
          </a:p>
        </p:txBody>
      </p:sp>
      <p:sp>
        <p:nvSpPr>
          <p:cNvPr id="443395" name="Rectangle 3"/>
          <p:cNvSpPr>
            <a:spLocks noGrp="1" noChangeArrowheads="1"/>
          </p:cNvSpPr>
          <p:nvPr>
            <p:ph idx="1"/>
          </p:nvPr>
        </p:nvSpPr>
        <p:spPr/>
        <p:txBody>
          <a:bodyPr/>
          <a:lstStyle/>
          <a:p>
            <a:pPr>
              <a:buFontTx/>
              <a:buNone/>
            </a:pPr>
            <a:r>
              <a:rPr lang="en-US"/>
              <a:t>God’s goal is a Kingdom where everyone serves Him</a:t>
            </a:r>
          </a:p>
          <a:p>
            <a:pPr>
              <a:buFontTx/>
              <a:buNone/>
            </a:pPr>
            <a:r>
              <a:rPr lang="en-US"/>
              <a:t>Entry to that Kingdom is ensured by willingness to service (made possible by Christ)</a:t>
            </a:r>
          </a:p>
          <a:p>
            <a:pPr>
              <a:buFontTx/>
              <a:buNone/>
            </a:pPr>
            <a:r>
              <a:rPr lang="en-US"/>
              <a:t>Exclusion from that Kingdom is ensured by refusal to service (living in sin)</a:t>
            </a:r>
          </a:p>
          <a:p>
            <a:pPr>
              <a:buFontTx/>
              <a:buNone/>
            </a:pPr>
            <a:endParaRPr lang="en-US"/>
          </a:p>
          <a:p>
            <a:pPr>
              <a:buFontTx/>
              <a:buNone/>
            </a:pPr>
            <a:r>
              <a:rPr lang="en-US"/>
              <a:t>The Church is a foreshadowing of the Kingdom</a:t>
            </a:r>
          </a:p>
          <a:p>
            <a:pPr lvl="1">
              <a:buFontTx/>
              <a:buNone/>
            </a:pPr>
            <a:r>
              <a:rPr lang="en-US"/>
              <a:t>- It proclaims the gospel of the coming Kingdom</a:t>
            </a:r>
          </a:p>
          <a:p>
            <a:pPr lvl="1">
              <a:buFontTx/>
              <a:buNone/>
            </a:pPr>
            <a:r>
              <a:rPr lang="en-US"/>
              <a:t>- It is the group of people, to the extent that man can tell, that will populate the coming Kingdom </a:t>
            </a:r>
          </a:p>
          <a:p>
            <a:pPr>
              <a:buFontTx/>
              <a:buNone/>
            </a:pPr>
            <a:endParaRPr 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4418" name="Rectangle 2"/>
          <p:cNvSpPr>
            <a:spLocks noGrp="1" noChangeArrowheads="1"/>
          </p:cNvSpPr>
          <p:nvPr>
            <p:ph type="title"/>
          </p:nvPr>
        </p:nvSpPr>
        <p:spPr/>
        <p:txBody>
          <a:bodyPr/>
          <a:lstStyle/>
          <a:p>
            <a:r>
              <a:rPr lang="en-US" dirty="0">
                <a:solidFill>
                  <a:schemeClr val="tx1"/>
                </a:solidFill>
              </a:rPr>
              <a:t>Election and Covenant</a:t>
            </a:r>
          </a:p>
        </p:txBody>
      </p:sp>
      <p:sp>
        <p:nvSpPr>
          <p:cNvPr id="444419" name="Rectangle 3"/>
          <p:cNvSpPr>
            <a:spLocks noGrp="1" noChangeArrowheads="1"/>
          </p:cNvSpPr>
          <p:nvPr>
            <p:ph idx="1"/>
          </p:nvPr>
        </p:nvSpPr>
        <p:spPr/>
        <p:txBody>
          <a:bodyPr/>
          <a:lstStyle/>
          <a:p>
            <a:pPr>
              <a:buFontTx/>
              <a:buNone/>
            </a:pPr>
            <a:r>
              <a:rPr lang="en-US" dirty="0"/>
              <a:t>Only God knows who will ultimately be part of His Kingdom. </a:t>
            </a:r>
            <a:r>
              <a:rPr lang="en-US" dirty="0">
                <a:solidFill>
                  <a:srgbClr val="00FF00"/>
                </a:solidFill>
              </a:rPr>
              <a:t>This is the realm of God’s </a:t>
            </a:r>
            <a:r>
              <a:rPr lang="en-US" u="sng" dirty="0">
                <a:solidFill>
                  <a:srgbClr val="00FF00"/>
                </a:solidFill>
              </a:rPr>
              <a:t>election</a:t>
            </a:r>
            <a:r>
              <a:rPr lang="en-US" dirty="0">
                <a:solidFill>
                  <a:srgbClr val="00FF00"/>
                </a:solidFill>
              </a:rPr>
              <a:t>.</a:t>
            </a:r>
          </a:p>
          <a:p>
            <a:pPr>
              <a:buFontTx/>
              <a:buNone/>
            </a:pPr>
            <a:r>
              <a:rPr lang="en-US" dirty="0"/>
              <a:t>The LORD brings whom He has elected (chosen) into His Kingdom via a </a:t>
            </a:r>
            <a:r>
              <a:rPr lang="en-US" dirty="0">
                <a:solidFill>
                  <a:srgbClr val="00FF00"/>
                </a:solidFill>
              </a:rPr>
              <a:t>covenant </a:t>
            </a:r>
            <a:r>
              <a:rPr lang="en-US" dirty="0"/>
              <a:t>with people</a:t>
            </a:r>
            <a:r>
              <a:rPr lang="en-US" dirty="0">
                <a:solidFill>
                  <a:srgbClr val="00FF00"/>
                </a:solidFill>
              </a:rPr>
              <a:t>.</a:t>
            </a:r>
          </a:p>
          <a:p>
            <a:pPr>
              <a:buFontTx/>
              <a:buNone/>
            </a:pPr>
            <a:r>
              <a:rPr lang="en-US" dirty="0"/>
              <a:t>Election </a:t>
            </a:r>
            <a:r>
              <a:rPr lang="en-US" dirty="0">
                <a:solidFill>
                  <a:srgbClr val="00FF00"/>
                </a:solidFill>
              </a:rPr>
              <a:t>cannot be revoked, it is a unilateral (one-sided) act of God.</a:t>
            </a:r>
          </a:p>
          <a:p>
            <a:pPr>
              <a:buFontTx/>
              <a:buNone/>
            </a:pPr>
            <a:r>
              <a:rPr lang="en-US" dirty="0"/>
              <a:t>The covenant </a:t>
            </a:r>
            <a:r>
              <a:rPr lang="en-US" dirty="0">
                <a:solidFill>
                  <a:srgbClr val="00FF00"/>
                </a:solidFill>
              </a:rPr>
              <a:t>can be broken, it is a bilateral (two-sided) act of God and humans. </a:t>
            </a:r>
          </a:p>
          <a:p>
            <a:pPr lvl="1">
              <a:buFontTx/>
              <a:buNone/>
            </a:pPr>
            <a:r>
              <a:rPr lang="en-US" dirty="0">
                <a:solidFill>
                  <a:srgbClr val="00FF00"/>
                </a:solidFill>
              </a:rPr>
              <a:t>- </a:t>
            </a:r>
            <a:r>
              <a:rPr lang="en-US" dirty="0"/>
              <a:t>God</a:t>
            </a:r>
            <a:r>
              <a:rPr lang="en-US" dirty="0">
                <a:solidFill>
                  <a:srgbClr val="00FF00"/>
                </a:solidFill>
              </a:rPr>
              <a:t> initiates the covenant, it is a covenant of grace.</a:t>
            </a:r>
          </a:p>
          <a:p>
            <a:pPr lvl="1">
              <a:buFontTx/>
              <a:buNone/>
            </a:pPr>
            <a:r>
              <a:rPr lang="en-US" dirty="0">
                <a:solidFill>
                  <a:srgbClr val="00FF00"/>
                </a:solidFill>
              </a:rPr>
              <a:t>- </a:t>
            </a:r>
            <a:r>
              <a:rPr lang="en-US" dirty="0"/>
              <a:t>God</a:t>
            </a:r>
            <a:r>
              <a:rPr lang="en-US" dirty="0">
                <a:solidFill>
                  <a:srgbClr val="00FF00"/>
                </a:solidFill>
              </a:rPr>
              <a:t> does not break the covenant, not ever</a:t>
            </a:r>
          </a:p>
          <a:p>
            <a:pPr lvl="1">
              <a:buFontTx/>
              <a:buNone/>
            </a:pPr>
            <a:r>
              <a:rPr lang="en-US" dirty="0">
                <a:solidFill>
                  <a:srgbClr val="00FF00"/>
                </a:solidFill>
              </a:rPr>
              <a:t>- </a:t>
            </a:r>
            <a:r>
              <a:rPr lang="en-US" dirty="0"/>
              <a:t>Humans</a:t>
            </a:r>
            <a:r>
              <a:rPr lang="en-US" dirty="0">
                <a:solidFill>
                  <a:srgbClr val="00FF00"/>
                </a:solidFill>
              </a:rPr>
              <a:t> can break the covenant (e.g. Esau)</a:t>
            </a:r>
          </a:p>
        </p:txBody>
      </p:sp>
      <p:sp>
        <p:nvSpPr>
          <p:cNvPr id="444420" name="Text Box 4"/>
          <p:cNvSpPr txBox="1">
            <a:spLocks noChangeArrowheads="1"/>
          </p:cNvSpPr>
          <p:nvPr/>
        </p:nvSpPr>
        <p:spPr bwMode="auto">
          <a:xfrm>
            <a:off x="7696200" y="0"/>
            <a:ext cx="1447800" cy="131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US" sz="8000">
                <a:solidFill>
                  <a:srgbClr val="00FF00"/>
                </a:solidFill>
                <a:sym typeface="Wingdings" pitchFamily="2" charset="2"/>
              </a:rPr>
              <a:t></a:t>
            </a:r>
            <a:endParaRPr lang="en-US" sz="240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44441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4441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4441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44419">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444419">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444419">
                                            <p:txEl>
                                              <p:pRg st="5" end="5"/>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444419">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4419" grpId="0" uiExpand="1"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7491" name="Oval 3"/>
          <p:cNvSpPr>
            <a:spLocks noChangeArrowheads="1"/>
          </p:cNvSpPr>
          <p:nvPr/>
        </p:nvSpPr>
        <p:spPr bwMode="auto">
          <a:xfrm>
            <a:off x="152400" y="1066800"/>
            <a:ext cx="6705600" cy="5791200"/>
          </a:xfrm>
          <a:prstGeom prst="ellipse">
            <a:avLst/>
          </a:prstGeom>
          <a:solidFill>
            <a:srgbClr val="808080"/>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rgbClr val="FF6600"/>
              </a:solidFill>
              <a:latin typeface="Calibri" panose="020F0502020204030204" pitchFamily="34" charset="0"/>
              <a:cs typeface="Calibri" panose="020F0502020204030204" pitchFamily="34" charset="0"/>
            </a:endParaRPr>
          </a:p>
        </p:txBody>
      </p:sp>
      <p:sp>
        <p:nvSpPr>
          <p:cNvPr id="447493" name="Oval 5"/>
          <p:cNvSpPr>
            <a:spLocks noChangeArrowheads="1"/>
          </p:cNvSpPr>
          <p:nvPr/>
        </p:nvSpPr>
        <p:spPr bwMode="auto">
          <a:xfrm>
            <a:off x="1676400" y="2514600"/>
            <a:ext cx="3733800" cy="3581400"/>
          </a:xfrm>
          <a:prstGeom prst="ellipse">
            <a:avLst/>
          </a:pr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latin typeface="Calibri" panose="020F0502020204030204" pitchFamily="34" charset="0"/>
              <a:cs typeface="Calibri" panose="020F0502020204030204" pitchFamily="34" charset="0"/>
            </a:endParaRPr>
          </a:p>
        </p:txBody>
      </p:sp>
      <p:sp>
        <p:nvSpPr>
          <p:cNvPr id="447494" name="Oval 6"/>
          <p:cNvSpPr>
            <a:spLocks noChangeArrowheads="1"/>
          </p:cNvSpPr>
          <p:nvPr/>
        </p:nvSpPr>
        <p:spPr bwMode="auto">
          <a:xfrm>
            <a:off x="2743200" y="3962400"/>
            <a:ext cx="1905000" cy="1905000"/>
          </a:xfrm>
          <a:prstGeom prst="ellipse">
            <a:avLst/>
          </a:prstGeom>
          <a:solidFill>
            <a:srgbClr val="FF6600"/>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latin typeface="Calibri" panose="020F0502020204030204" pitchFamily="34" charset="0"/>
              <a:cs typeface="Calibri" panose="020F0502020204030204" pitchFamily="34" charset="0"/>
            </a:endParaRPr>
          </a:p>
        </p:txBody>
      </p:sp>
      <p:sp>
        <p:nvSpPr>
          <p:cNvPr id="447495" name="Text Box 7"/>
          <p:cNvSpPr txBox="1">
            <a:spLocks noChangeArrowheads="1"/>
          </p:cNvSpPr>
          <p:nvPr/>
        </p:nvSpPr>
        <p:spPr bwMode="auto">
          <a:xfrm>
            <a:off x="0" y="148064"/>
            <a:ext cx="76200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US" sz="2400" dirty="0">
                <a:solidFill>
                  <a:schemeClr val="tx1"/>
                </a:solidFill>
                <a:latin typeface="Calibri" panose="020F0502020204030204" pitchFamily="34" charset="0"/>
                <a:cs typeface="Calibri" panose="020F0502020204030204" pitchFamily="34" charset="0"/>
              </a:rPr>
              <a:t>At this moment </a:t>
            </a:r>
            <a:r>
              <a:rPr lang="en-US" sz="2400" dirty="0">
                <a:solidFill>
                  <a:srgbClr val="00FF00"/>
                </a:solidFill>
                <a:latin typeface="Calibri" panose="020F0502020204030204" pitchFamily="34" charset="0"/>
                <a:cs typeface="Calibri" panose="020F0502020204030204" pitchFamily="34" charset="0"/>
              </a:rPr>
              <a:t>the Kingdom of God is found in the Church (covenant community). </a:t>
            </a:r>
            <a:endParaRPr lang="en-US" sz="2400" dirty="0">
              <a:latin typeface="Calibri" panose="020F0502020204030204" pitchFamily="34" charset="0"/>
              <a:cs typeface="Calibri" panose="020F0502020204030204" pitchFamily="34" charset="0"/>
            </a:endParaRPr>
          </a:p>
        </p:txBody>
      </p:sp>
      <p:sp>
        <p:nvSpPr>
          <p:cNvPr id="447496" name="Text Box 8"/>
          <p:cNvSpPr txBox="1">
            <a:spLocks noChangeArrowheads="1"/>
          </p:cNvSpPr>
          <p:nvPr/>
        </p:nvSpPr>
        <p:spPr bwMode="auto">
          <a:xfrm>
            <a:off x="6248400" y="5664111"/>
            <a:ext cx="28956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US" sz="2400">
                <a:solidFill>
                  <a:srgbClr val="808080"/>
                </a:solidFill>
                <a:latin typeface="Calibri" panose="020F0502020204030204" pitchFamily="34" charset="0"/>
                <a:cs typeface="Calibri" panose="020F0502020204030204" pitchFamily="34" charset="0"/>
              </a:rPr>
              <a:t>All people</a:t>
            </a:r>
          </a:p>
          <a:p>
            <a:r>
              <a:rPr lang="en-US" sz="2400">
                <a:solidFill>
                  <a:schemeClr val="accent2"/>
                </a:solidFill>
                <a:latin typeface="Calibri" panose="020F0502020204030204" pitchFamily="34" charset="0"/>
                <a:cs typeface="Calibri" panose="020F0502020204030204" pitchFamily="34" charset="0"/>
              </a:rPr>
              <a:t>Covenant (Church)</a:t>
            </a:r>
            <a:endParaRPr lang="en-US" sz="2400">
              <a:latin typeface="Calibri" panose="020F0502020204030204" pitchFamily="34" charset="0"/>
              <a:cs typeface="Calibri" panose="020F0502020204030204" pitchFamily="34" charset="0"/>
            </a:endParaRPr>
          </a:p>
          <a:p>
            <a:r>
              <a:rPr lang="en-US" sz="2400">
                <a:solidFill>
                  <a:srgbClr val="FF6600"/>
                </a:solidFill>
                <a:latin typeface="Calibri" panose="020F0502020204030204" pitchFamily="34" charset="0"/>
                <a:cs typeface="Calibri" panose="020F0502020204030204" pitchFamily="34" charset="0"/>
              </a:rPr>
              <a:t>Elect (Kingdom)</a:t>
            </a:r>
          </a:p>
        </p:txBody>
      </p:sp>
      <p:sp>
        <p:nvSpPr>
          <p:cNvPr id="447498" name="Text Box 10"/>
          <p:cNvSpPr txBox="1">
            <a:spLocks noChangeArrowheads="1"/>
          </p:cNvSpPr>
          <p:nvPr/>
        </p:nvSpPr>
        <p:spPr bwMode="auto">
          <a:xfrm>
            <a:off x="7010400" y="1763703"/>
            <a:ext cx="2133600"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US" sz="2400" dirty="0">
                <a:solidFill>
                  <a:schemeClr val="tx1"/>
                </a:solidFill>
                <a:latin typeface="Calibri" panose="020F0502020204030204" pitchFamily="34" charset="0"/>
                <a:cs typeface="Calibri" panose="020F0502020204030204" pitchFamily="34" charset="0"/>
              </a:rPr>
              <a:t>A duty of the church is</a:t>
            </a:r>
            <a:r>
              <a:rPr lang="en-US" sz="2400" dirty="0">
                <a:solidFill>
                  <a:srgbClr val="00FF00"/>
                </a:solidFill>
                <a:latin typeface="Calibri" panose="020F0502020204030204" pitchFamily="34" charset="0"/>
                <a:cs typeface="Calibri" panose="020F0502020204030204" pitchFamily="34" charset="0"/>
              </a:rPr>
              <a:t>, as far as it is able to judge,  to point out the elect within the covenant, and to consist of the elect only</a:t>
            </a:r>
            <a:endParaRPr lang="en-US" sz="2400" dirty="0">
              <a:latin typeface="Calibri" panose="020F0502020204030204" pitchFamily="34" charset="0"/>
              <a:cs typeface="Calibri" panose="020F0502020204030204" pitchFamily="34" charset="0"/>
            </a:endParaRPr>
          </a:p>
        </p:txBody>
      </p:sp>
      <p:sp>
        <p:nvSpPr>
          <p:cNvPr id="447499" name="Text Box 11"/>
          <p:cNvSpPr txBox="1">
            <a:spLocks noChangeArrowheads="1"/>
          </p:cNvSpPr>
          <p:nvPr/>
        </p:nvSpPr>
        <p:spPr bwMode="auto">
          <a:xfrm>
            <a:off x="7696200" y="0"/>
            <a:ext cx="1447800" cy="131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US" sz="8000">
                <a:solidFill>
                  <a:srgbClr val="00FF00"/>
                </a:solidFill>
                <a:latin typeface="Calibri" panose="020F0502020204030204" pitchFamily="34" charset="0"/>
                <a:cs typeface="Calibri" panose="020F0502020204030204" pitchFamily="34" charset="0"/>
                <a:sym typeface="Wingdings" pitchFamily="2" charset="2"/>
              </a:rPr>
              <a:t></a:t>
            </a:r>
            <a:endParaRPr lang="en-US" sz="2400">
              <a:solidFill>
                <a:schemeClr val="tx1"/>
              </a:solidFill>
              <a:latin typeface="Calibri" panose="020F0502020204030204" pitchFamily="34" charset="0"/>
              <a:cs typeface="Calibri" panose="020F050202020403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4749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7498"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40322" name="Rectangle 2"/>
          <p:cNvSpPr>
            <a:spLocks noGrp="1" noChangeArrowheads="1"/>
          </p:cNvSpPr>
          <p:nvPr>
            <p:ph type="title"/>
          </p:nvPr>
        </p:nvSpPr>
        <p:spPr/>
        <p:txBody>
          <a:bodyPr/>
          <a:lstStyle/>
          <a:p>
            <a:pPr algn="l"/>
            <a:r>
              <a:rPr lang="en-US" dirty="0">
                <a:solidFill>
                  <a:schemeClr val="tx1"/>
                </a:solidFill>
              </a:rPr>
              <a:t>Bible Study: 2 Cor 5:18-21</a:t>
            </a:r>
          </a:p>
        </p:txBody>
      </p:sp>
      <p:sp>
        <p:nvSpPr>
          <p:cNvPr id="3" name="Content Placeholder 2">
            <a:extLst>
              <a:ext uri="{FF2B5EF4-FFF2-40B4-BE49-F238E27FC236}">
                <a16:creationId xmlns:a16="http://schemas.microsoft.com/office/drawing/2014/main" id="{3B1E120F-061C-41EC-BF76-09C6AE718283}"/>
              </a:ext>
            </a:extLst>
          </p:cNvPr>
          <p:cNvSpPr>
            <a:spLocks noGrp="1"/>
          </p:cNvSpPr>
          <p:nvPr>
            <p:ph idx="1"/>
          </p:nvPr>
        </p:nvSpPr>
        <p:spPr/>
        <p:txBody>
          <a:bodyPr/>
          <a:lstStyle/>
          <a:p>
            <a:endParaRPr lang="en-CA"/>
          </a:p>
        </p:txBody>
      </p:sp>
      <p:pic>
        <p:nvPicPr>
          <p:cNvPr id="440324" name="Picture 4" descr="G:\Backup - juni 2009\Mijn afbeeldingen\Liturgy\Liturgie\bijbelleze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72400" y="0"/>
            <a:ext cx="1371600" cy="137160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7" descr="Peter at Pentecost">
            <a:extLst>
              <a:ext uri="{FF2B5EF4-FFF2-40B4-BE49-F238E27FC236}">
                <a16:creationId xmlns:a16="http://schemas.microsoft.com/office/drawing/2014/main" id="{73CC8EB0-8EAD-46E1-BB2F-3412204E046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31640" y="1720808"/>
            <a:ext cx="6846550" cy="473252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40322" name="Rectangle 2"/>
          <p:cNvSpPr>
            <a:spLocks noGrp="1" noChangeArrowheads="1"/>
          </p:cNvSpPr>
          <p:nvPr>
            <p:ph type="title"/>
          </p:nvPr>
        </p:nvSpPr>
        <p:spPr/>
        <p:txBody>
          <a:bodyPr/>
          <a:lstStyle/>
          <a:p>
            <a:pPr algn="l"/>
            <a:r>
              <a:rPr lang="en-US" dirty="0">
                <a:solidFill>
                  <a:schemeClr val="tx1"/>
                </a:solidFill>
              </a:rPr>
              <a:t>Bible Study: 2 Cor 5:18-21</a:t>
            </a:r>
          </a:p>
        </p:txBody>
      </p:sp>
      <p:sp>
        <p:nvSpPr>
          <p:cNvPr id="440323" name="Rectangle 3"/>
          <p:cNvSpPr>
            <a:spLocks noGrp="1" noChangeArrowheads="1"/>
          </p:cNvSpPr>
          <p:nvPr>
            <p:ph idx="1"/>
          </p:nvPr>
        </p:nvSpPr>
        <p:spPr/>
        <p:txBody>
          <a:bodyPr/>
          <a:lstStyle/>
          <a:p>
            <a:pPr>
              <a:buFontTx/>
              <a:buNone/>
            </a:pPr>
            <a:r>
              <a:rPr lang="en-US" dirty="0"/>
              <a:t>1. The ministry of reconciliation</a:t>
            </a:r>
          </a:p>
          <a:p>
            <a:pPr>
              <a:buFontTx/>
              <a:buNone/>
            </a:pPr>
            <a:r>
              <a:rPr lang="en-US" dirty="0"/>
              <a:t>2. Christ</a:t>
            </a:r>
          </a:p>
          <a:p>
            <a:pPr>
              <a:buFontTx/>
              <a:buNone/>
            </a:pPr>
            <a:r>
              <a:rPr lang="en-US" dirty="0"/>
              <a:t>3. Not counting men’s trespasses against them</a:t>
            </a:r>
          </a:p>
          <a:p>
            <a:pPr>
              <a:buFontTx/>
              <a:buNone/>
            </a:pPr>
            <a:r>
              <a:rPr lang="en-US" dirty="0"/>
              <a:t>4. Christ’s ambassadors</a:t>
            </a:r>
          </a:p>
          <a:p>
            <a:pPr>
              <a:buFontTx/>
              <a:buNone/>
            </a:pPr>
            <a:r>
              <a:rPr lang="en-US" dirty="0"/>
              <a:t>5. God</a:t>
            </a:r>
          </a:p>
          <a:p>
            <a:pPr>
              <a:buFontTx/>
              <a:buNone/>
            </a:pPr>
            <a:r>
              <a:rPr lang="en-US" dirty="0"/>
              <a:t>6. We ought to sit up and listen closely!</a:t>
            </a:r>
          </a:p>
          <a:p>
            <a:pPr>
              <a:buFontTx/>
              <a:buNone/>
            </a:pPr>
            <a:r>
              <a:rPr lang="en-US" dirty="0"/>
              <a:t>7. B. Seek the forgiveness of God!</a:t>
            </a:r>
          </a:p>
        </p:txBody>
      </p:sp>
      <p:pic>
        <p:nvPicPr>
          <p:cNvPr id="440324" name="Picture 4" descr="G:\Backup - juni 2009\Mijn afbeeldingen\Liturgy\Liturgie\bijbelleze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72400" y="0"/>
            <a:ext cx="1371600" cy="137160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7" descr="Peter at Pentecost">
            <a:extLst>
              <a:ext uri="{FF2B5EF4-FFF2-40B4-BE49-F238E27FC236}">
                <a16:creationId xmlns:a16="http://schemas.microsoft.com/office/drawing/2014/main" id="{1FAEE033-3ACF-421B-BB55-1273A11F89A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65492" y="4509120"/>
            <a:ext cx="2812698" cy="19442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0633731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4032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4032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40323">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440323">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440323">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440323">
                                            <p:txEl>
                                              <p:pRg st="5" end="5"/>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44032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23" grpId="0" build="p"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9059" name="Rectangle 3"/>
          <p:cNvSpPr>
            <a:spLocks noGrp="1" noChangeArrowheads="1"/>
          </p:cNvSpPr>
          <p:nvPr>
            <p:ph idx="1"/>
          </p:nvPr>
        </p:nvSpPr>
        <p:spPr>
          <a:xfrm>
            <a:off x="0" y="0"/>
            <a:ext cx="9144000" cy="6858000"/>
          </a:xfrm>
        </p:spPr>
        <p:txBody>
          <a:bodyPr/>
          <a:lstStyle/>
          <a:p>
            <a:pPr algn="ctr">
              <a:buFontTx/>
              <a:buNone/>
            </a:pPr>
            <a:r>
              <a:rPr lang="en-US" sz="2400" b="1" i="1" u="sng" dirty="0"/>
              <a:t>Heidelberg Catechism</a:t>
            </a:r>
            <a:endParaRPr lang="en-US" sz="2400" dirty="0"/>
          </a:p>
          <a:p>
            <a:pPr>
              <a:buFontTx/>
              <a:buNone/>
            </a:pPr>
            <a:r>
              <a:rPr lang="en-US" sz="2400" i="1" dirty="0">
                <a:solidFill>
                  <a:srgbClr val="FFFF00"/>
                </a:solidFill>
              </a:rPr>
              <a:t>According to the command of Christ,</a:t>
            </a:r>
          </a:p>
          <a:p>
            <a:pPr>
              <a:buFontTx/>
              <a:buNone/>
            </a:pPr>
            <a:r>
              <a:rPr lang="en-US" sz="2400" i="1" dirty="0">
                <a:solidFill>
                  <a:srgbClr val="FFFF00"/>
                </a:solidFill>
              </a:rPr>
              <a:t>	the kingdom of heaven is opened</a:t>
            </a:r>
          </a:p>
          <a:p>
            <a:pPr>
              <a:buFontTx/>
              <a:buNone/>
            </a:pPr>
            <a:r>
              <a:rPr lang="en-US" sz="2400" i="1" dirty="0">
                <a:solidFill>
                  <a:srgbClr val="FFFF00"/>
                </a:solidFill>
              </a:rPr>
              <a:t>		when it is proclaimed and publicly testified</a:t>
            </a:r>
          </a:p>
          <a:p>
            <a:pPr>
              <a:buFontTx/>
              <a:buNone/>
            </a:pPr>
            <a:r>
              <a:rPr lang="en-US" sz="2400" i="1" dirty="0">
                <a:solidFill>
                  <a:srgbClr val="FFFF00"/>
                </a:solidFill>
              </a:rPr>
              <a:t>		to each and every believer</a:t>
            </a:r>
          </a:p>
          <a:p>
            <a:pPr>
              <a:buFontTx/>
              <a:buNone/>
            </a:pPr>
            <a:r>
              <a:rPr lang="en-US" sz="2400" i="1" dirty="0">
                <a:solidFill>
                  <a:srgbClr val="FFFF00"/>
                </a:solidFill>
              </a:rPr>
              <a:t>		that God has really forgiven all their sins</a:t>
            </a:r>
          </a:p>
          <a:p>
            <a:pPr>
              <a:buFontTx/>
              <a:buNone/>
            </a:pPr>
            <a:r>
              <a:rPr lang="en-US" sz="2400" i="1" dirty="0">
                <a:solidFill>
                  <a:srgbClr val="FFFF00"/>
                </a:solidFill>
              </a:rPr>
              <a:t>		for the sake of Christ’s merits,</a:t>
            </a:r>
          </a:p>
          <a:p>
            <a:pPr>
              <a:buFontTx/>
              <a:buNone/>
            </a:pPr>
            <a:r>
              <a:rPr lang="en-US" sz="2400" i="1" dirty="0">
                <a:solidFill>
                  <a:srgbClr val="FFFF00"/>
                </a:solidFill>
              </a:rPr>
              <a:t>		as often as they by true faith accept the promise of the 		gospel.</a:t>
            </a:r>
          </a:p>
          <a:p>
            <a:pPr>
              <a:buFontTx/>
              <a:buNone/>
            </a:pPr>
            <a:r>
              <a:rPr lang="en-US" sz="2400" i="1" dirty="0">
                <a:solidFill>
                  <a:srgbClr val="FFFF00"/>
                </a:solidFill>
              </a:rPr>
              <a:t>	The kingdom of heaven is closed</a:t>
            </a:r>
          </a:p>
          <a:p>
            <a:pPr>
              <a:buFontTx/>
              <a:buNone/>
            </a:pPr>
            <a:r>
              <a:rPr lang="en-US" sz="2400" i="1" dirty="0">
                <a:solidFill>
                  <a:srgbClr val="FFFF00"/>
                </a:solidFill>
              </a:rPr>
              <a:t>		when it is proclaimed and testified</a:t>
            </a:r>
          </a:p>
          <a:p>
            <a:pPr>
              <a:buFontTx/>
              <a:buNone/>
            </a:pPr>
            <a:r>
              <a:rPr lang="en-US" sz="2400" i="1" dirty="0">
                <a:solidFill>
                  <a:srgbClr val="FFFF00"/>
                </a:solidFill>
              </a:rPr>
              <a:t>		to all unbelievers and hypocrites</a:t>
            </a:r>
          </a:p>
          <a:p>
            <a:pPr>
              <a:buFontTx/>
              <a:buNone/>
            </a:pPr>
            <a:r>
              <a:rPr lang="en-US" sz="2400" i="1" dirty="0">
                <a:solidFill>
                  <a:srgbClr val="FFFF00"/>
                </a:solidFill>
              </a:rPr>
              <a:t>		that the wrath of God and eternal condemnation rest on 		them</a:t>
            </a:r>
          </a:p>
          <a:p>
            <a:pPr>
              <a:lnSpc>
                <a:spcPct val="70000"/>
              </a:lnSpc>
              <a:buFontTx/>
              <a:buNone/>
            </a:pPr>
            <a:r>
              <a:rPr lang="en-US" sz="2400" i="1" dirty="0">
                <a:solidFill>
                  <a:srgbClr val="FFFF00"/>
                </a:solidFill>
              </a:rPr>
              <a:t>		as long as they do not repent</a:t>
            </a:r>
            <a:r>
              <a:rPr lang="en-US" i="1" dirty="0">
                <a:solidFill>
                  <a:srgbClr val="FFFF00"/>
                </a:solidFill>
              </a:rPr>
              <a:t>.</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3154" name="Rectangle 2"/>
          <p:cNvSpPr>
            <a:spLocks noGrp="1" noChangeArrowheads="1"/>
          </p:cNvSpPr>
          <p:nvPr>
            <p:ph idx="1"/>
          </p:nvPr>
        </p:nvSpPr>
        <p:spPr>
          <a:xfrm>
            <a:off x="0" y="0"/>
            <a:ext cx="9144000" cy="6858000"/>
          </a:xfrm>
        </p:spPr>
        <p:txBody>
          <a:bodyPr/>
          <a:lstStyle/>
          <a:p>
            <a:pPr algn="ctr">
              <a:buFontTx/>
              <a:buNone/>
            </a:pPr>
            <a:r>
              <a:rPr lang="en-US" sz="2400" b="1" i="1" u="sng" dirty="0"/>
              <a:t>Heidelberg Catechism</a:t>
            </a:r>
            <a:endParaRPr lang="en-US" sz="2400" dirty="0"/>
          </a:p>
          <a:p>
            <a:pPr>
              <a:buFontTx/>
              <a:buNone/>
            </a:pPr>
            <a:r>
              <a:rPr lang="en-US" sz="2400" i="1" dirty="0">
                <a:solidFill>
                  <a:srgbClr val="FFFF00"/>
                </a:solidFill>
              </a:rPr>
              <a:t>According to the command of Christ,</a:t>
            </a:r>
          </a:p>
          <a:p>
            <a:pPr>
              <a:buFontTx/>
              <a:buNone/>
            </a:pPr>
            <a:r>
              <a:rPr lang="en-US" sz="2400" i="1" dirty="0">
                <a:solidFill>
                  <a:srgbClr val="FFFF00"/>
                </a:solidFill>
              </a:rPr>
              <a:t>	</a:t>
            </a:r>
            <a:r>
              <a:rPr lang="en-US" sz="2400" b="1" i="1" u="sng" dirty="0">
                <a:solidFill>
                  <a:srgbClr val="FF6600"/>
                </a:solidFill>
              </a:rPr>
              <a:t>the kingdom of heaven is opened</a:t>
            </a:r>
          </a:p>
          <a:p>
            <a:pPr>
              <a:buFontTx/>
              <a:buNone/>
            </a:pPr>
            <a:r>
              <a:rPr lang="en-US" sz="2400" i="1" dirty="0">
                <a:solidFill>
                  <a:srgbClr val="FFFF00"/>
                </a:solidFill>
              </a:rPr>
              <a:t>		when it is proclaimed and publicly testified</a:t>
            </a:r>
          </a:p>
          <a:p>
            <a:pPr>
              <a:buFontTx/>
              <a:buNone/>
            </a:pPr>
            <a:r>
              <a:rPr lang="en-US" sz="2400" i="1" dirty="0">
                <a:solidFill>
                  <a:srgbClr val="FFFF00"/>
                </a:solidFill>
              </a:rPr>
              <a:t>		to each and every believer</a:t>
            </a:r>
          </a:p>
          <a:p>
            <a:pPr>
              <a:buFontTx/>
              <a:buNone/>
            </a:pPr>
            <a:r>
              <a:rPr lang="en-US" sz="2400" i="1" dirty="0">
                <a:solidFill>
                  <a:srgbClr val="FFFF00"/>
                </a:solidFill>
              </a:rPr>
              <a:t>		that God has really forgiven all their sins</a:t>
            </a:r>
          </a:p>
          <a:p>
            <a:pPr>
              <a:buFontTx/>
              <a:buNone/>
            </a:pPr>
            <a:r>
              <a:rPr lang="en-US" sz="2400" i="1" dirty="0">
                <a:solidFill>
                  <a:srgbClr val="FFFF00"/>
                </a:solidFill>
              </a:rPr>
              <a:t>		for the sake of Christ’s merits,</a:t>
            </a:r>
          </a:p>
          <a:p>
            <a:pPr>
              <a:buFontTx/>
              <a:buNone/>
            </a:pPr>
            <a:r>
              <a:rPr lang="en-US" sz="2400" i="1" dirty="0">
                <a:solidFill>
                  <a:srgbClr val="FFFF00"/>
                </a:solidFill>
              </a:rPr>
              <a:t>		as often as they by true faith accept the promise of the 		gospel.</a:t>
            </a:r>
          </a:p>
          <a:p>
            <a:pPr>
              <a:buFontTx/>
              <a:buNone/>
            </a:pPr>
            <a:r>
              <a:rPr lang="en-US" sz="2400" b="1" i="1" dirty="0">
                <a:solidFill>
                  <a:srgbClr val="FF6600"/>
                </a:solidFill>
              </a:rPr>
              <a:t>	</a:t>
            </a:r>
            <a:r>
              <a:rPr lang="en-US" sz="2400" b="1" i="1" u="sng" dirty="0">
                <a:solidFill>
                  <a:srgbClr val="FF6600"/>
                </a:solidFill>
              </a:rPr>
              <a:t>The kingdom of heaven is closed</a:t>
            </a:r>
          </a:p>
          <a:p>
            <a:pPr>
              <a:buFontTx/>
              <a:buNone/>
            </a:pPr>
            <a:r>
              <a:rPr lang="en-US" sz="2400" i="1" dirty="0">
                <a:solidFill>
                  <a:srgbClr val="FFFF00"/>
                </a:solidFill>
              </a:rPr>
              <a:t>		when it is proclaimed and testified</a:t>
            </a:r>
          </a:p>
          <a:p>
            <a:pPr>
              <a:buFontTx/>
              <a:buNone/>
            </a:pPr>
            <a:r>
              <a:rPr lang="en-US" sz="2400" i="1" dirty="0">
                <a:solidFill>
                  <a:srgbClr val="FFFF00"/>
                </a:solidFill>
              </a:rPr>
              <a:t>		to all unbelievers and hypocrites</a:t>
            </a:r>
          </a:p>
          <a:p>
            <a:pPr>
              <a:buFontTx/>
              <a:buNone/>
            </a:pPr>
            <a:r>
              <a:rPr lang="en-US" sz="2400" i="1" dirty="0">
                <a:solidFill>
                  <a:srgbClr val="FFFF00"/>
                </a:solidFill>
              </a:rPr>
              <a:t>		that the wrath of God and eternal condemnation rest on 		them</a:t>
            </a:r>
          </a:p>
          <a:p>
            <a:pPr>
              <a:lnSpc>
                <a:spcPct val="70000"/>
              </a:lnSpc>
              <a:buFontTx/>
              <a:buNone/>
            </a:pPr>
            <a:r>
              <a:rPr lang="en-US" sz="2400" i="1" dirty="0">
                <a:solidFill>
                  <a:srgbClr val="FFFF00"/>
                </a:solidFill>
              </a:rPr>
              <a:t>		as long as they do not repent</a:t>
            </a:r>
            <a:r>
              <a:rPr lang="en-US" i="1" dirty="0">
                <a:solidFill>
                  <a:srgbClr val="FFFF00"/>
                </a:solidFill>
              </a:rPr>
              <a:t>.</a:t>
            </a:r>
          </a:p>
        </p:txBody>
      </p:sp>
    </p:spTree>
  </p:cSld>
  <p:clrMapOvr>
    <a:masterClrMapping/>
  </p:clrMapOvr>
  <p:transition spd="slow">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3154" name="Rectangle 2"/>
          <p:cNvSpPr>
            <a:spLocks noGrp="1" noChangeArrowheads="1"/>
          </p:cNvSpPr>
          <p:nvPr>
            <p:ph idx="1"/>
          </p:nvPr>
        </p:nvSpPr>
        <p:spPr>
          <a:xfrm>
            <a:off x="0" y="0"/>
            <a:ext cx="9144000" cy="6858000"/>
          </a:xfrm>
        </p:spPr>
        <p:txBody>
          <a:bodyPr/>
          <a:lstStyle/>
          <a:p>
            <a:pPr algn="ctr">
              <a:buFontTx/>
              <a:buNone/>
            </a:pPr>
            <a:r>
              <a:rPr lang="en-US" sz="2400" b="1" i="1" u="sng" dirty="0"/>
              <a:t>Heidelberg Catechism</a:t>
            </a:r>
            <a:endParaRPr lang="en-US" sz="2400" dirty="0"/>
          </a:p>
          <a:p>
            <a:pPr>
              <a:buFontTx/>
              <a:buNone/>
            </a:pPr>
            <a:r>
              <a:rPr lang="en-US" sz="2400" i="1" dirty="0">
                <a:solidFill>
                  <a:srgbClr val="FFFF00"/>
                </a:solidFill>
              </a:rPr>
              <a:t>According to the command of Christ,</a:t>
            </a:r>
          </a:p>
          <a:p>
            <a:pPr>
              <a:buFontTx/>
              <a:buNone/>
            </a:pPr>
            <a:r>
              <a:rPr lang="en-US" sz="2400" i="1" dirty="0">
                <a:solidFill>
                  <a:srgbClr val="FFFF00"/>
                </a:solidFill>
              </a:rPr>
              <a:t>	the kingdom of heaven is opened</a:t>
            </a:r>
          </a:p>
          <a:p>
            <a:pPr>
              <a:buFontTx/>
              <a:buNone/>
            </a:pPr>
            <a:r>
              <a:rPr lang="en-US" sz="2400" i="1" dirty="0">
                <a:solidFill>
                  <a:srgbClr val="FFFF00"/>
                </a:solidFill>
              </a:rPr>
              <a:t>		</a:t>
            </a:r>
            <a:r>
              <a:rPr lang="en-US" sz="2400" b="1" i="1" u="sng" dirty="0">
                <a:solidFill>
                  <a:srgbClr val="FF6600"/>
                </a:solidFill>
              </a:rPr>
              <a:t>when it is proclaimed and publicly testified</a:t>
            </a:r>
          </a:p>
          <a:p>
            <a:pPr>
              <a:buFontTx/>
              <a:buNone/>
            </a:pPr>
            <a:r>
              <a:rPr lang="en-US" sz="2400" i="1" dirty="0">
                <a:solidFill>
                  <a:srgbClr val="FFFF00"/>
                </a:solidFill>
              </a:rPr>
              <a:t>		to each and every believer</a:t>
            </a:r>
          </a:p>
          <a:p>
            <a:pPr>
              <a:buFontTx/>
              <a:buNone/>
            </a:pPr>
            <a:r>
              <a:rPr lang="en-US" sz="2400" i="1" dirty="0">
                <a:solidFill>
                  <a:srgbClr val="FFFF00"/>
                </a:solidFill>
              </a:rPr>
              <a:t>		that God has really forgiven all their sins</a:t>
            </a:r>
          </a:p>
          <a:p>
            <a:pPr>
              <a:buFontTx/>
              <a:buNone/>
            </a:pPr>
            <a:r>
              <a:rPr lang="en-US" sz="2400" i="1" dirty="0">
                <a:solidFill>
                  <a:srgbClr val="FFFF00"/>
                </a:solidFill>
              </a:rPr>
              <a:t>		for the sake of Christ’s merits,</a:t>
            </a:r>
          </a:p>
          <a:p>
            <a:pPr>
              <a:buFontTx/>
              <a:buNone/>
            </a:pPr>
            <a:r>
              <a:rPr lang="en-US" sz="2400" i="1" dirty="0">
                <a:solidFill>
                  <a:srgbClr val="FFFF00"/>
                </a:solidFill>
              </a:rPr>
              <a:t>		as often as they by true faith accept the promise of the 		gospel.</a:t>
            </a:r>
          </a:p>
          <a:p>
            <a:pPr>
              <a:buFontTx/>
              <a:buNone/>
            </a:pPr>
            <a:r>
              <a:rPr lang="en-US" sz="2400" b="1" i="1" dirty="0">
                <a:solidFill>
                  <a:srgbClr val="FF6600"/>
                </a:solidFill>
              </a:rPr>
              <a:t>	</a:t>
            </a:r>
            <a:r>
              <a:rPr lang="en-US" sz="2400" i="1" dirty="0">
                <a:solidFill>
                  <a:srgbClr val="FFFF00"/>
                </a:solidFill>
              </a:rPr>
              <a:t>The kingdom of heaven is closed</a:t>
            </a:r>
          </a:p>
          <a:p>
            <a:pPr>
              <a:buFontTx/>
              <a:buNone/>
            </a:pPr>
            <a:r>
              <a:rPr lang="en-US" sz="2400" i="1" dirty="0">
                <a:solidFill>
                  <a:srgbClr val="FFFF00"/>
                </a:solidFill>
              </a:rPr>
              <a:t>		</a:t>
            </a:r>
            <a:r>
              <a:rPr lang="en-US" sz="2400" b="1" i="1" u="sng" dirty="0">
                <a:solidFill>
                  <a:srgbClr val="FF6600"/>
                </a:solidFill>
              </a:rPr>
              <a:t>when it is proclaimed and testified</a:t>
            </a:r>
          </a:p>
          <a:p>
            <a:pPr>
              <a:buFontTx/>
              <a:buNone/>
            </a:pPr>
            <a:r>
              <a:rPr lang="en-US" sz="2400" i="1" dirty="0">
                <a:solidFill>
                  <a:srgbClr val="FFFF00"/>
                </a:solidFill>
              </a:rPr>
              <a:t>		to all unbelievers and hypocrites</a:t>
            </a:r>
          </a:p>
          <a:p>
            <a:pPr>
              <a:buFontTx/>
              <a:buNone/>
            </a:pPr>
            <a:r>
              <a:rPr lang="en-US" sz="2400" i="1" dirty="0">
                <a:solidFill>
                  <a:srgbClr val="FFFF00"/>
                </a:solidFill>
              </a:rPr>
              <a:t>		that the wrath of God and eternal condemnation rest on 		them</a:t>
            </a:r>
          </a:p>
          <a:p>
            <a:pPr>
              <a:lnSpc>
                <a:spcPct val="70000"/>
              </a:lnSpc>
              <a:buFontTx/>
              <a:buNone/>
            </a:pPr>
            <a:r>
              <a:rPr lang="en-US" sz="2400" i="1" dirty="0">
                <a:solidFill>
                  <a:srgbClr val="FFFF00"/>
                </a:solidFill>
              </a:rPr>
              <a:t>		as long as they do not repent</a:t>
            </a:r>
            <a:r>
              <a:rPr lang="en-US" i="1" dirty="0">
                <a:solidFill>
                  <a:srgbClr val="FFFF00"/>
                </a:solidFill>
              </a:rPr>
              <a:t>.</a:t>
            </a:r>
          </a:p>
        </p:txBody>
      </p:sp>
    </p:spTree>
    <p:extLst>
      <p:ext uri="{BB962C8B-B14F-4D97-AF65-F5344CB8AC3E}">
        <p14:creationId xmlns:p14="http://schemas.microsoft.com/office/powerpoint/2010/main" val="915851377"/>
      </p:ext>
    </p:extLst>
  </p:cSld>
  <p:clrMapOvr>
    <a:masterClrMapping/>
  </p:clrMapOvr>
  <p:transition spd="slow">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4178" name="Rectangle 2"/>
          <p:cNvSpPr>
            <a:spLocks noGrp="1" noChangeArrowheads="1"/>
          </p:cNvSpPr>
          <p:nvPr>
            <p:ph idx="1"/>
          </p:nvPr>
        </p:nvSpPr>
        <p:spPr>
          <a:xfrm>
            <a:off x="0" y="0"/>
            <a:ext cx="9144000" cy="6858000"/>
          </a:xfrm>
        </p:spPr>
        <p:txBody>
          <a:bodyPr/>
          <a:lstStyle/>
          <a:p>
            <a:pPr algn="ctr">
              <a:buFontTx/>
              <a:buNone/>
            </a:pPr>
            <a:r>
              <a:rPr lang="en-US" sz="2400" b="1" i="1" u="sng" dirty="0"/>
              <a:t>Heidelberg Catechism</a:t>
            </a:r>
            <a:endParaRPr lang="en-US" sz="2400" dirty="0"/>
          </a:p>
          <a:p>
            <a:pPr>
              <a:buFontTx/>
              <a:buNone/>
            </a:pPr>
            <a:r>
              <a:rPr lang="en-US" sz="2400" i="1" dirty="0">
                <a:solidFill>
                  <a:srgbClr val="FFFF00"/>
                </a:solidFill>
              </a:rPr>
              <a:t>According to the command of Christ,</a:t>
            </a:r>
          </a:p>
          <a:p>
            <a:pPr>
              <a:buFontTx/>
              <a:buNone/>
            </a:pPr>
            <a:r>
              <a:rPr lang="en-US" sz="2400" i="1" dirty="0">
                <a:solidFill>
                  <a:srgbClr val="FFFF00"/>
                </a:solidFill>
              </a:rPr>
              <a:t>	the kingdom of heaven is opened</a:t>
            </a:r>
          </a:p>
          <a:p>
            <a:pPr>
              <a:buFontTx/>
              <a:buNone/>
            </a:pPr>
            <a:r>
              <a:rPr lang="en-US" sz="2400" i="1" dirty="0">
                <a:solidFill>
                  <a:srgbClr val="FFFF00"/>
                </a:solidFill>
              </a:rPr>
              <a:t>		when it is proclaimed and publicly testified</a:t>
            </a:r>
          </a:p>
          <a:p>
            <a:pPr>
              <a:buFontTx/>
              <a:buNone/>
            </a:pPr>
            <a:r>
              <a:rPr lang="en-US" sz="2400" b="1" i="1" dirty="0">
                <a:solidFill>
                  <a:srgbClr val="FF6600"/>
                </a:solidFill>
              </a:rPr>
              <a:t>		</a:t>
            </a:r>
            <a:r>
              <a:rPr lang="en-US" sz="2400" b="1" i="1" u="sng" dirty="0">
                <a:solidFill>
                  <a:srgbClr val="FF6600"/>
                </a:solidFill>
              </a:rPr>
              <a:t>to each and every believer</a:t>
            </a:r>
          </a:p>
          <a:p>
            <a:pPr>
              <a:buFontTx/>
              <a:buNone/>
            </a:pPr>
            <a:r>
              <a:rPr lang="en-US" sz="2400" i="1" dirty="0">
                <a:solidFill>
                  <a:srgbClr val="FFFF00"/>
                </a:solidFill>
              </a:rPr>
              <a:t>		that God has really forgiven all their sins</a:t>
            </a:r>
          </a:p>
          <a:p>
            <a:pPr>
              <a:buFontTx/>
              <a:buNone/>
            </a:pPr>
            <a:r>
              <a:rPr lang="en-US" sz="2400" i="1" dirty="0">
                <a:solidFill>
                  <a:srgbClr val="FFFF00"/>
                </a:solidFill>
              </a:rPr>
              <a:t>		for the sake of Christ’s merits,</a:t>
            </a:r>
          </a:p>
          <a:p>
            <a:pPr>
              <a:buFontTx/>
              <a:buNone/>
            </a:pPr>
            <a:r>
              <a:rPr lang="en-US" sz="2400" i="1" dirty="0">
                <a:solidFill>
                  <a:srgbClr val="FFFF00"/>
                </a:solidFill>
              </a:rPr>
              <a:t>		as often as they by true faith accept the promise of the 		gospel.</a:t>
            </a:r>
          </a:p>
          <a:p>
            <a:pPr>
              <a:buFontTx/>
              <a:buNone/>
            </a:pPr>
            <a:r>
              <a:rPr lang="en-US" sz="2400" i="1" dirty="0">
                <a:solidFill>
                  <a:srgbClr val="FFFF00"/>
                </a:solidFill>
              </a:rPr>
              <a:t>	The kingdom of heaven is closed</a:t>
            </a:r>
          </a:p>
          <a:p>
            <a:pPr>
              <a:buFontTx/>
              <a:buNone/>
            </a:pPr>
            <a:r>
              <a:rPr lang="en-US" sz="2400" i="1" dirty="0">
                <a:solidFill>
                  <a:srgbClr val="FFFF00"/>
                </a:solidFill>
              </a:rPr>
              <a:t>		when it is proclaimed and testified</a:t>
            </a:r>
          </a:p>
          <a:p>
            <a:pPr>
              <a:buFontTx/>
              <a:buNone/>
            </a:pPr>
            <a:r>
              <a:rPr lang="en-US" sz="2400" b="1" i="1" dirty="0">
                <a:solidFill>
                  <a:srgbClr val="FF6600"/>
                </a:solidFill>
              </a:rPr>
              <a:t>		</a:t>
            </a:r>
            <a:r>
              <a:rPr lang="en-US" sz="2400" b="1" i="1" u="sng" dirty="0">
                <a:solidFill>
                  <a:srgbClr val="FF6600"/>
                </a:solidFill>
              </a:rPr>
              <a:t>to all unbelievers and hypocrites</a:t>
            </a:r>
          </a:p>
          <a:p>
            <a:pPr>
              <a:buFontTx/>
              <a:buNone/>
            </a:pPr>
            <a:r>
              <a:rPr lang="en-US" sz="2400" i="1" dirty="0">
                <a:solidFill>
                  <a:srgbClr val="FFFF00"/>
                </a:solidFill>
              </a:rPr>
              <a:t>		that the wrath of God and eternal condemnation rest on 		them</a:t>
            </a:r>
          </a:p>
          <a:p>
            <a:pPr>
              <a:lnSpc>
                <a:spcPct val="70000"/>
              </a:lnSpc>
              <a:buFontTx/>
              <a:buNone/>
            </a:pPr>
            <a:r>
              <a:rPr lang="en-US" sz="2400" i="1" dirty="0">
                <a:solidFill>
                  <a:srgbClr val="FFFF00"/>
                </a:solidFill>
              </a:rPr>
              <a:t>		as long as they do not repent</a:t>
            </a:r>
            <a:r>
              <a:rPr lang="en-US" i="1" dirty="0">
                <a:solidFill>
                  <a:srgbClr val="FFFF00"/>
                </a:solidFill>
              </a:rPr>
              <a:t>.</a:t>
            </a:r>
          </a:p>
        </p:txBody>
      </p:sp>
    </p:spTree>
  </p:cSld>
  <p:clrMapOvr>
    <a:masterClrMapping/>
  </p:clrMapOvr>
  <p:transition spd="slow">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5202" name="Rectangle 2"/>
          <p:cNvSpPr>
            <a:spLocks noGrp="1" noChangeArrowheads="1"/>
          </p:cNvSpPr>
          <p:nvPr>
            <p:ph idx="1"/>
          </p:nvPr>
        </p:nvSpPr>
        <p:spPr>
          <a:xfrm>
            <a:off x="0" y="0"/>
            <a:ext cx="9144000" cy="6858000"/>
          </a:xfrm>
        </p:spPr>
        <p:txBody>
          <a:bodyPr/>
          <a:lstStyle/>
          <a:p>
            <a:pPr algn="ctr">
              <a:buFontTx/>
              <a:buNone/>
            </a:pPr>
            <a:r>
              <a:rPr lang="en-US" sz="2400" b="1" i="1" u="sng" dirty="0"/>
              <a:t>Heidelberg Catechism</a:t>
            </a:r>
            <a:endParaRPr lang="en-US" sz="2400" dirty="0"/>
          </a:p>
          <a:p>
            <a:pPr>
              <a:buFontTx/>
              <a:buNone/>
            </a:pPr>
            <a:r>
              <a:rPr lang="en-US" sz="2400" i="1" dirty="0">
                <a:solidFill>
                  <a:srgbClr val="FFFF00"/>
                </a:solidFill>
              </a:rPr>
              <a:t>According to the command of Christ,</a:t>
            </a:r>
          </a:p>
          <a:p>
            <a:pPr>
              <a:buFontTx/>
              <a:buNone/>
            </a:pPr>
            <a:r>
              <a:rPr lang="en-US" sz="2400" i="1" dirty="0">
                <a:solidFill>
                  <a:srgbClr val="FFFF00"/>
                </a:solidFill>
              </a:rPr>
              <a:t>	the kingdom of heaven is opened</a:t>
            </a:r>
          </a:p>
          <a:p>
            <a:pPr>
              <a:buFontTx/>
              <a:buNone/>
            </a:pPr>
            <a:r>
              <a:rPr lang="en-US" sz="2400" i="1" dirty="0">
                <a:solidFill>
                  <a:srgbClr val="FFFF00"/>
                </a:solidFill>
              </a:rPr>
              <a:t>		when it is proclaimed and publicly testified</a:t>
            </a:r>
          </a:p>
          <a:p>
            <a:pPr>
              <a:buFontTx/>
              <a:buNone/>
            </a:pPr>
            <a:r>
              <a:rPr lang="en-US" sz="2400" i="1" dirty="0">
                <a:solidFill>
                  <a:srgbClr val="FFFF00"/>
                </a:solidFill>
              </a:rPr>
              <a:t>		to each and every believer</a:t>
            </a:r>
          </a:p>
          <a:p>
            <a:pPr>
              <a:buFontTx/>
              <a:buNone/>
            </a:pPr>
            <a:r>
              <a:rPr lang="en-US" sz="2400" i="1" dirty="0">
                <a:solidFill>
                  <a:srgbClr val="FFFF00"/>
                </a:solidFill>
              </a:rPr>
              <a:t>		</a:t>
            </a:r>
            <a:r>
              <a:rPr lang="en-US" sz="2400" b="1" i="1" u="sng" dirty="0">
                <a:solidFill>
                  <a:srgbClr val="FF6600"/>
                </a:solidFill>
              </a:rPr>
              <a:t>that God has really forgiven all their sins</a:t>
            </a:r>
          </a:p>
          <a:p>
            <a:pPr>
              <a:buFontTx/>
              <a:buNone/>
            </a:pPr>
            <a:r>
              <a:rPr lang="en-US" sz="2400" b="1" i="1" dirty="0">
                <a:solidFill>
                  <a:srgbClr val="FF6600"/>
                </a:solidFill>
              </a:rPr>
              <a:t>		</a:t>
            </a:r>
            <a:r>
              <a:rPr lang="en-US" sz="2400" b="1" i="1" u="sng" dirty="0">
                <a:solidFill>
                  <a:srgbClr val="FF6600"/>
                </a:solidFill>
              </a:rPr>
              <a:t>for the sake of Christ’s merits,</a:t>
            </a:r>
          </a:p>
          <a:p>
            <a:pPr>
              <a:buFontTx/>
              <a:buNone/>
            </a:pPr>
            <a:r>
              <a:rPr lang="en-US" sz="2400" i="1" dirty="0">
                <a:solidFill>
                  <a:srgbClr val="FFFF00"/>
                </a:solidFill>
              </a:rPr>
              <a:t>		as often as they by true faith accept the promise of the 		gospel.</a:t>
            </a:r>
          </a:p>
          <a:p>
            <a:pPr>
              <a:buFontTx/>
              <a:buNone/>
            </a:pPr>
            <a:r>
              <a:rPr lang="en-US" sz="2400" i="1" dirty="0">
                <a:solidFill>
                  <a:srgbClr val="FFFF00"/>
                </a:solidFill>
              </a:rPr>
              <a:t>	The kingdom of heaven is closed</a:t>
            </a:r>
          </a:p>
          <a:p>
            <a:pPr>
              <a:buFontTx/>
              <a:buNone/>
            </a:pPr>
            <a:r>
              <a:rPr lang="en-US" sz="2400" i="1" dirty="0">
                <a:solidFill>
                  <a:srgbClr val="FFFF00"/>
                </a:solidFill>
              </a:rPr>
              <a:t>		when it is proclaimed and testified</a:t>
            </a:r>
          </a:p>
          <a:p>
            <a:pPr>
              <a:buFontTx/>
              <a:buNone/>
            </a:pPr>
            <a:r>
              <a:rPr lang="en-US" sz="2400" i="1" dirty="0">
                <a:solidFill>
                  <a:srgbClr val="FFFF00"/>
                </a:solidFill>
              </a:rPr>
              <a:t>		to all unbelievers and hypocrites</a:t>
            </a:r>
          </a:p>
          <a:p>
            <a:pPr>
              <a:buFontTx/>
              <a:buNone/>
            </a:pPr>
            <a:r>
              <a:rPr lang="en-US" sz="2400" i="1" dirty="0">
                <a:solidFill>
                  <a:srgbClr val="FFFF00"/>
                </a:solidFill>
              </a:rPr>
              <a:t>		</a:t>
            </a:r>
            <a:r>
              <a:rPr lang="en-US" sz="2400" b="1" i="1" u="sng" dirty="0">
                <a:solidFill>
                  <a:srgbClr val="FF6600"/>
                </a:solidFill>
              </a:rPr>
              <a:t>that the wrath of God and eternal condemnation rest </a:t>
            </a:r>
            <a:br>
              <a:rPr lang="en-US" sz="2400" b="1" i="1" u="sng" dirty="0">
                <a:solidFill>
                  <a:srgbClr val="FF6600"/>
                </a:solidFill>
              </a:rPr>
            </a:br>
            <a:r>
              <a:rPr lang="en-US" sz="2400" b="1" i="1" dirty="0">
                <a:solidFill>
                  <a:srgbClr val="FF6600"/>
                </a:solidFill>
              </a:rPr>
              <a:t>		</a:t>
            </a:r>
            <a:r>
              <a:rPr lang="en-US" sz="2400" b="1" i="1" u="sng" dirty="0">
                <a:solidFill>
                  <a:srgbClr val="FF6600"/>
                </a:solidFill>
              </a:rPr>
              <a:t>on them</a:t>
            </a:r>
          </a:p>
          <a:p>
            <a:pPr>
              <a:lnSpc>
                <a:spcPct val="70000"/>
              </a:lnSpc>
              <a:buFontTx/>
              <a:buNone/>
            </a:pPr>
            <a:r>
              <a:rPr lang="en-US" sz="2400" i="1" dirty="0">
                <a:solidFill>
                  <a:srgbClr val="FFFF00"/>
                </a:solidFill>
              </a:rPr>
              <a:t>		as long as they do not repent</a:t>
            </a:r>
            <a:r>
              <a:rPr lang="en-US" i="1" dirty="0">
                <a:solidFill>
                  <a:srgbClr val="FFFF00"/>
                </a:solidFill>
              </a:rPr>
              <a:t>.</a:t>
            </a:r>
          </a:p>
        </p:txBody>
      </p:sp>
    </p:spTree>
  </p:cSld>
  <p:clrMapOvr>
    <a:masterClrMapping/>
  </p:clrMapOvr>
  <p:transition spd="slow">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6226" name="Rectangle 2"/>
          <p:cNvSpPr>
            <a:spLocks noGrp="1" noChangeArrowheads="1"/>
          </p:cNvSpPr>
          <p:nvPr>
            <p:ph idx="1"/>
          </p:nvPr>
        </p:nvSpPr>
        <p:spPr>
          <a:xfrm>
            <a:off x="0" y="0"/>
            <a:ext cx="9144000" cy="6858000"/>
          </a:xfrm>
        </p:spPr>
        <p:txBody>
          <a:bodyPr/>
          <a:lstStyle/>
          <a:p>
            <a:pPr algn="ctr">
              <a:buFontTx/>
              <a:buNone/>
            </a:pPr>
            <a:r>
              <a:rPr lang="en-US" sz="2400" b="1" i="1" u="sng" dirty="0"/>
              <a:t>Heidelberg Catechism</a:t>
            </a:r>
            <a:endParaRPr lang="en-US" sz="2400" dirty="0"/>
          </a:p>
          <a:p>
            <a:pPr>
              <a:buFontTx/>
              <a:buNone/>
            </a:pPr>
            <a:r>
              <a:rPr lang="en-US" sz="2400" i="1" dirty="0">
                <a:solidFill>
                  <a:srgbClr val="FFFF00"/>
                </a:solidFill>
              </a:rPr>
              <a:t>According to the command of Christ,</a:t>
            </a:r>
          </a:p>
          <a:p>
            <a:pPr>
              <a:buFontTx/>
              <a:buNone/>
            </a:pPr>
            <a:r>
              <a:rPr lang="en-US" sz="2400" i="1" dirty="0">
                <a:solidFill>
                  <a:srgbClr val="FFFF00"/>
                </a:solidFill>
              </a:rPr>
              <a:t>	the kingdom of heaven is opened</a:t>
            </a:r>
          </a:p>
          <a:p>
            <a:pPr>
              <a:buFontTx/>
              <a:buNone/>
            </a:pPr>
            <a:r>
              <a:rPr lang="en-US" sz="2400" i="1" dirty="0">
                <a:solidFill>
                  <a:srgbClr val="FFFF00"/>
                </a:solidFill>
              </a:rPr>
              <a:t>		when it is proclaimed and publicly testified</a:t>
            </a:r>
          </a:p>
          <a:p>
            <a:pPr>
              <a:buFontTx/>
              <a:buNone/>
            </a:pPr>
            <a:r>
              <a:rPr lang="en-US" sz="2400" i="1" dirty="0">
                <a:solidFill>
                  <a:srgbClr val="FFFF00"/>
                </a:solidFill>
              </a:rPr>
              <a:t>		to each and every believer</a:t>
            </a:r>
          </a:p>
          <a:p>
            <a:pPr>
              <a:buFontTx/>
              <a:buNone/>
            </a:pPr>
            <a:r>
              <a:rPr lang="en-US" sz="2400" i="1" dirty="0">
                <a:solidFill>
                  <a:srgbClr val="FFFF00"/>
                </a:solidFill>
              </a:rPr>
              <a:t>		that God has really forgiven all their sins</a:t>
            </a:r>
          </a:p>
          <a:p>
            <a:pPr>
              <a:buFontTx/>
              <a:buNone/>
            </a:pPr>
            <a:r>
              <a:rPr lang="en-US" sz="2400" i="1" dirty="0">
                <a:solidFill>
                  <a:srgbClr val="FFFF00"/>
                </a:solidFill>
              </a:rPr>
              <a:t>		for the sake of Christ’s merits,</a:t>
            </a:r>
          </a:p>
          <a:p>
            <a:pPr>
              <a:buFontTx/>
              <a:buNone/>
            </a:pPr>
            <a:r>
              <a:rPr lang="en-US" sz="2400" i="1" dirty="0">
                <a:solidFill>
                  <a:srgbClr val="FFFF00"/>
                </a:solidFill>
              </a:rPr>
              <a:t>		</a:t>
            </a:r>
            <a:r>
              <a:rPr lang="en-US" sz="2400" b="1" i="1" u="sng" dirty="0">
                <a:solidFill>
                  <a:srgbClr val="FF6600"/>
                </a:solidFill>
              </a:rPr>
              <a:t>as often as they by true faith accept the promise of </a:t>
            </a:r>
            <a:br>
              <a:rPr lang="en-US" sz="2400" b="1" i="1" u="sng" dirty="0">
                <a:solidFill>
                  <a:srgbClr val="FF6600"/>
                </a:solidFill>
              </a:rPr>
            </a:br>
            <a:r>
              <a:rPr lang="en-US" sz="2400" b="1" i="1" dirty="0">
                <a:solidFill>
                  <a:srgbClr val="FF6600"/>
                </a:solidFill>
              </a:rPr>
              <a:t>		</a:t>
            </a:r>
            <a:r>
              <a:rPr lang="en-US" sz="2400" b="1" i="1" u="sng" dirty="0">
                <a:solidFill>
                  <a:srgbClr val="FF6600"/>
                </a:solidFill>
              </a:rPr>
              <a:t>the gospel.</a:t>
            </a:r>
          </a:p>
          <a:p>
            <a:pPr>
              <a:buFontTx/>
              <a:buNone/>
            </a:pPr>
            <a:r>
              <a:rPr lang="en-US" sz="2400" i="1" dirty="0">
                <a:solidFill>
                  <a:srgbClr val="FFFF00"/>
                </a:solidFill>
              </a:rPr>
              <a:t>	The kingdom of heaven is closed</a:t>
            </a:r>
          </a:p>
          <a:p>
            <a:pPr>
              <a:buFontTx/>
              <a:buNone/>
            </a:pPr>
            <a:r>
              <a:rPr lang="en-US" sz="2400" i="1" dirty="0">
                <a:solidFill>
                  <a:srgbClr val="FFFF00"/>
                </a:solidFill>
              </a:rPr>
              <a:t>		when it is proclaimed and testified</a:t>
            </a:r>
          </a:p>
          <a:p>
            <a:pPr>
              <a:buFontTx/>
              <a:buNone/>
            </a:pPr>
            <a:r>
              <a:rPr lang="en-US" sz="2400" i="1" dirty="0">
                <a:solidFill>
                  <a:srgbClr val="FFFF00"/>
                </a:solidFill>
              </a:rPr>
              <a:t>		to all unbelievers and hypocrites</a:t>
            </a:r>
          </a:p>
          <a:p>
            <a:pPr>
              <a:buFontTx/>
              <a:buNone/>
            </a:pPr>
            <a:r>
              <a:rPr lang="en-US" sz="2400" i="1" dirty="0">
                <a:solidFill>
                  <a:srgbClr val="FFFF00"/>
                </a:solidFill>
              </a:rPr>
              <a:t>		that the wrath of God and eternal condemnation rest on 		them</a:t>
            </a:r>
          </a:p>
          <a:p>
            <a:pPr>
              <a:lnSpc>
                <a:spcPct val="70000"/>
              </a:lnSpc>
              <a:buFontTx/>
              <a:buNone/>
            </a:pPr>
            <a:r>
              <a:rPr lang="en-US" sz="2400" i="1" dirty="0">
                <a:solidFill>
                  <a:srgbClr val="FFFF00"/>
                </a:solidFill>
              </a:rPr>
              <a:t>		</a:t>
            </a:r>
            <a:r>
              <a:rPr lang="en-US" sz="2400" b="1" i="1" u="sng" dirty="0">
                <a:solidFill>
                  <a:srgbClr val="FF6600"/>
                </a:solidFill>
              </a:rPr>
              <a:t>as long as they do not repent</a:t>
            </a:r>
            <a:r>
              <a:rPr lang="en-US" i="1" dirty="0">
                <a:solidFill>
                  <a:srgbClr val="FF6600"/>
                </a:solidFill>
              </a:rPr>
              <a:t>.</a:t>
            </a:r>
          </a:p>
        </p:txBody>
      </p:sp>
    </p:spTree>
  </p:cSld>
  <p:clrMapOvr>
    <a:masterClrMapping/>
  </p:clrMapOvr>
  <p:transition spd="slow">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8274" name="Rectangle 2"/>
          <p:cNvSpPr>
            <a:spLocks noGrp="1" noChangeArrowheads="1"/>
          </p:cNvSpPr>
          <p:nvPr>
            <p:ph type="title"/>
          </p:nvPr>
        </p:nvSpPr>
        <p:spPr/>
        <p:txBody>
          <a:bodyPr/>
          <a:lstStyle/>
          <a:p>
            <a:r>
              <a:rPr lang="en-US"/>
              <a:t>What do you remember?</a:t>
            </a:r>
          </a:p>
        </p:txBody>
      </p:sp>
      <p:sp>
        <p:nvSpPr>
          <p:cNvPr id="438275" name="Rectangle 3"/>
          <p:cNvSpPr>
            <a:spLocks noGrp="1" noChangeArrowheads="1"/>
          </p:cNvSpPr>
          <p:nvPr>
            <p:ph idx="1"/>
          </p:nvPr>
        </p:nvSpPr>
        <p:spPr>
          <a:xfrm>
            <a:off x="0" y="990600"/>
            <a:ext cx="9144000" cy="5867400"/>
          </a:xfrm>
        </p:spPr>
        <p:txBody>
          <a:bodyPr/>
          <a:lstStyle/>
          <a:p>
            <a:pPr>
              <a:buFontTx/>
              <a:buNone/>
            </a:pPr>
            <a:r>
              <a:rPr lang="en-US" dirty="0"/>
              <a:t>Write down what you remember of last </a:t>
            </a:r>
            <a:br>
              <a:rPr lang="en-US" dirty="0"/>
            </a:br>
            <a:r>
              <a:rPr lang="en-US" dirty="0"/>
              <a:t>Sunday's morning sermon.</a:t>
            </a:r>
          </a:p>
          <a:p>
            <a:pPr>
              <a:buFontTx/>
              <a:buNone/>
            </a:pPr>
            <a:r>
              <a:rPr lang="en-US" dirty="0"/>
              <a:t>	</a:t>
            </a:r>
          </a:p>
          <a:p>
            <a:pPr>
              <a:buFontTx/>
              <a:buNone/>
            </a:pPr>
            <a:r>
              <a:rPr lang="en-US" dirty="0"/>
              <a:t>Do you recall</a:t>
            </a:r>
          </a:p>
          <a:p>
            <a:pPr>
              <a:buFontTx/>
              <a:buNone/>
            </a:pPr>
            <a:r>
              <a:rPr lang="en-US" dirty="0"/>
              <a:t>	- hearing the promise of the gospel?</a:t>
            </a:r>
          </a:p>
          <a:p>
            <a:pPr>
              <a:buFontTx/>
              <a:buNone/>
            </a:pPr>
            <a:r>
              <a:rPr lang="en-US" dirty="0"/>
              <a:t>	- being warned about God’s anger?</a:t>
            </a:r>
          </a:p>
          <a:p>
            <a:pPr>
              <a:buFontTx/>
              <a:buNone/>
            </a:pPr>
            <a:r>
              <a:rPr lang="en-CA" i="1" dirty="0"/>
              <a:t>How? Write it down.</a:t>
            </a:r>
            <a:endParaRPr lang="en-US" i="1" dirty="0"/>
          </a:p>
          <a:p>
            <a:pPr>
              <a:buFontTx/>
              <a:buNone/>
            </a:pPr>
            <a:endParaRPr lang="en-US" dirty="0"/>
          </a:p>
          <a:p>
            <a:pPr>
              <a:buNone/>
            </a:pPr>
            <a:r>
              <a:rPr lang="en-US" dirty="0"/>
              <a:t>Then follows class discussion</a:t>
            </a:r>
          </a:p>
          <a:p>
            <a:pPr>
              <a:buFontTx/>
              <a:buNone/>
            </a:pPr>
            <a:endParaRPr lang="en-US" dirty="0"/>
          </a:p>
        </p:txBody>
      </p:sp>
      <p:pic>
        <p:nvPicPr>
          <p:cNvPr id="438276" name="Picture 4" descr="G:\Backup - juni 2009\Mijn afbeeldingen\Liturgy\Liturgie\preek.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91463" y="0"/>
            <a:ext cx="1252537" cy="13716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1_Office Theme">
  <a:themeElements>
    <a:clrScheme name="Office Theme 8">
      <a:dk1>
        <a:srgbClr val="C0C0C0"/>
      </a:dk1>
      <a:lt1>
        <a:srgbClr val="FFFFFF"/>
      </a:lt1>
      <a:dk2>
        <a:srgbClr val="000000"/>
      </a:dk2>
      <a:lt2>
        <a:srgbClr val="FFFFFF"/>
      </a:lt2>
      <a:accent1>
        <a:srgbClr val="00CC99"/>
      </a:accent1>
      <a:accent2>
        <a:srgbClr val="3333CC"/>
      </a:accent2>
      <a:accent3>
        <a:srgbClr val="AAAAAA"/>
      </a:accent3>
      <a:accent4>
        <a:srgbClr val="DADADA"/>
      </a:accent4>
      <a:accent5>
        <a:srgbClr val="AAE2CA"/>
      </a:accent5>
      <a:accent6>
        <a:srgbClr val="2D2DB9"/>
      </a:accent6>
      <a:hlink>
        <a:srgbClr val="CCCCFF"/>
      </a:hlink>
      <a:folHlink>
        <a:srgbClr val="B2B2B2"/>
      </a:folHlink>
    </a:clrScheme>
    <a:fontScheme name="Office Theme">
      <a:majorFont>
        <a:latin typeface="Comic Sans MS"/>
        <a:ea typeface=""/>
        <a:cs typeface=""/>
      </a:majorFont>
      <a:minorFont>
        <a:latin typeface="Comic Sans M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tx1"/>
        </a:solidFill>
        <a:ln w="9525"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GB" altLang="en-US" sz="2400" b="0" i="0" u="none" strike="noStrike" cap="none" normalizeH="0" baseline="0" smtClean="0">
            <a:ln>
              <a:noFill/>
            </a:ln>
            <a:solidFill>
              <a:schemeClr val="bg1"/>
            </a:solidFill>
            <a:effectLst/>
            <a:latin typeface="Times New Roman" panose="02020603050405020304" pitchFamily="18" charset="0"/>
          </a:defRPr>
        </a:defPPr>
      </a:lstStyle>
    </a:spDef>
    <a:lnDef>
      <a:spPr bwMode="auto">
        <a:xfrm>
          <a:off x="0" y="0"/>
          <a:ext cx="1" cy="1"/>
        </a:xfrm>
        <a:custGeom>
          <a:avLst/>
          <a:gdLst/>
          <a:ahLst/>
          <a:cxnLst/>
          <a:rect l="0" t="0" r="0" b="0"/>
          <a:pathLst/>
        </a:custGeom>
        <a:solidFill>
          <a:schemeClr val="tx1"/>
        </a:solidFill>
        <a:ln w="9525"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GB" altLang="en-US" sz="2400" b="0" i="0" u="none" strike="noStrike" cap="none" normalizeH="0" baseline="0" smtClean="0">
            <a:ln>
              <a:noFill/>
            </a:ln>
            <a:solidFill>
              <a:schemeClr val="bg1"/>
            </a:solidFill>
            <a:effectLst/>
            <a:latin typeface="Times New Roman" panose="02020603050405020304" pitchFamily="18" charset="0"/>
          </a:defRPr>
        </a:defPPr>
      </a:lstStyle>
    </a:lnDef>
  </a:objectDefaults>
  <a:extraClrSchemeLst>
    <a:extraClrScheme>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Office Them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Office Them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Office Them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Office Theme 8">
        <a:dk1>
          <a:srgbClr val="C0C0C0"/>
        </a:dk1>
        <a:lt1>
          <a:srgbClr val="FFFFFF"/>
        </a:lt1>
        <a:dk2>
          <a:srgbClr val="000000"/>
        </a:dk2>
        <a:lt2>
          <a:srgbClr val="FFFFFF"/>
        </a:lt2>
        <a:accent1>
          <a:srgbClr val="00CC99"/>
        </a:accent1>
        <a:accent2>
          <a:srgbClr val="3333CC"/>
        </a:accent2>
        <a:accent3>
          <a:srgbClr val="AAAAAA"/>
        </a:accent3>
        <a:accent4>
          <a:srgbClr val="DADADA"/>
        </a:accent4>
        <a:accent5>
          <a:srgbClr val="AAE2CA"/>
        </a:accent5>
        <a:accent6>
          <a:srgbClr val="2D2DB9"/>
        </a:accent6>
        <a:hlink>
          <a:srgbClr val="CCCCFF"/>
        </a:hlink>
        <a:folHlink>
          <a:srgbClr val="B2B2B2"/>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5147</TotalTime>
  <Words>1472</Words>
  <Application>Microsoft Office PowerPoint</Application>
  <PresentationFormat>On-screen Show (4:3)</PresentationFormat>
  <Paragraphs>205</Paragraphs>
  <Slides>21</Slides>
  <Notes>21</Notes>
  <HiddenSlides>0</HiddenSlides>
  <MMClips>2</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Calibri</vt:lpstr>
      <vt:lpstr>Comic Sans MS</vt:lpstr>
      <vt:lpstr>Times New Roman</vt:lpstr>
      <vt:lpstr>1_Office Theme</vt:lpstr>
      <vt:lpstr>Growing in Faith: LD 25-31</vt:lpstr>
      <vt:lpstr>Hymn 81:1,2,5,6</vt:lpstr>
      <vt:lpstr>Hymn 81:1,2,5,6</vt:lpstr>
      <vt:lpstr>Keys prevent or grant access</vt:lpstr>
      <vt:lpstr>Keys to God’s Kingdom</vt:lpstr>
      <vt:lpstr>Tonight we look at</vt:lpstr>
      <vt:lpstr>PowerPoint Presentation</vt:lpstr>
      <vt:lpstr>Preaching is</vt:lpstr>
      <vt:lpstr>God’s Kingdom today</vt:lpstr>
      <vt:lpstr>Entry to the Kingdom</vt:lpstr>
      <vt:lpstr>Election and Covenant</vt:lpstr>
      <vt:lpstr>PowerPoint Presentation</vt:lpstr>
      <vt:lpstr>Bible Study: 2 Cor 5:18-21</vt:lpstr>
      <vt:lpstr>Bible Study: 2 Cor 5:18-21</vt:lpstr>
      <vt:lpstr>PowerPoint Presentation</vt:lpstr>
      <vt:lpstr>PowerPoint Presentation</vt:lpstr>
      <vt:lpstr>PowerPoint Presentation</vt:lpstr>
      <vt:lpstr>PowerPoint Presentation</vt:lpstr>
      <vt:lpstr>PowerPoint Presentation</vt:lpstr>
      <vt:lpstr>PowerPoint Presentation</vt:lpstr>
      <vt:lpstr>What do you remember?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Hoe gedraagt een christen zich?</dc:title>
  <dc:creator>Roelf Janssen</dc:creator>
  <cp:lastModifiedBy>Roelf Janssen</cp:lastModifiedBy>
  <cp:revision>154</cp:revision>
  <cp:lastPrinted>2013-10-15T17:18:46Z</cp:lastPrinted>
  <dcterms:created xsi:type="dcterms:W3CDTF">2008-08-14T09:20:46Z</dcterms:created>
  <dcterms:modified xsi:type="dcterms:W3CDTF">2022-11-01T14:13:17Z</dcterms:modified>
</cp:coreProperties>
</file>